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4" r:id="rId2"/>
    <p:sldMasterId id="2147483686" r:id="rId3"/>
  </p:sldMasterIdLst>
  <p:notesMasterIdLst>
    <p:notesMasterId r:id="rId25"/>
  </p:notesMasterIdLst>
  <p:sldIdLst>
    <p:sldId id="258" r:id="rId4"/>
    <p:sldId id="259" r:id="rId5"/>
    <p:sldId id="262" r:id="rId6"/>
    <p:sldId id="261" r:id="rId7"/>
    <p:sldId id="260" r:id="rId8"/>
    <p:sldId id="264" r:id="rId9"/>
    <p:sldId id="265" r:id="rId10"/>
    <p:sldId id="267" r:id="rId11"/>
    <p:sldId id="263" r:id="rId12"/>
    <p:sldId id="268" r:id="rId13"/>
    <p:sldId id="269" r:id="rId14"/>
    <p:sldId id="314" r:id="rId15"/>
    <p:sldId id="274" r:id="rId16"/>
    <p:sldId id="312" r:id="rId17"/>
    <p:sldId id="306" r:id="rId18"/>
    <p:sldId id="273" r:id="rId19"/>
    <p:sldId id="307" r:id="rId20"/>
    <p:sldId id="313" r:id="rId21"/>
    <p:sldId id="309" r:id="rId22"/>
    <p:sldId id="310" r:id="rId23"/>
    <p:sldId id="311" r:id="rId2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2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787" y="2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F47FDF-8161-4451-B0C3-FEBF8C497185}" type="doc">
      <dgm:prSet loTypeId="urn:microsoft.com/office/officeart/2005/8/layout/venn3" loCatId="relationship" qsTypeId="urn:microsoft.com/office/officeart/2005/8/quickstyle/simple1" qsCatId="simple" csTypeId="urn:microsoft.com/office/officeart/2005/8/colors/accent2_2" csCatId="accent2" phldr="1"/>
      <dgm:spPr/>
      <dgm:t>
        <a:bodyPr/>
        <a:lstStyle/>
        <a:p>
          <a:endParaRPr lang="en-US"/>
        </a:p>
      </dgm:t>
    </dgm:pt>
    <dgm:pt modelId="{BA736A95-FD56-490F-B3AD-7E3B60195D91}">
      <dgm:prSet phldrT="[Text]"/>
      <dgm:spPr/>
      <dgm:t>
        <a:bodyPr/>
        <a:lstStyle/>
        <a:p>
          <a:pPr>
            <a:buFont typeface="Arial" panose="020B0604020202020204" pitchFamily="34" charset="0"/>
            <a:buChar char="•"/>
          </a:pPr>
          <a:r>
            <a:rPr lang="en-US" dirty="0"/>
            <a:t>Loading Data</a:t>
          </a:r>
        </a:p>
      </dgm:t>
    </dgm:pt>
    <dgm:pt modelId="{8C890F2F-C26D-442F-AEB4-F9F91631EF0B}" type="parTrans" cxnId="{CCDCB0E7-F497-4078-9CAC-C9F4E8170F41}">
      <dgm:prSet/>
      <dgm:spPr/>
      <dgm:t>
        <a:bodyPr/>
        <a:lstStyle/>
        <a:p>
          <a:endParaRPr lang="en-US"/>
        </a:p>
      </dgm:t>
    </dgm:pt>
    <dgm:pt modelId="{579C97A2-BA8A-494C-A728-D1D48DCF0A17}" type="sibTrans" cxnId="{CCDCB0E7-F497-4078-9CAC-C9F4E8170F41}">
      <dgm:prSet/>
      <dgm:spPr/>
      <dgm:t>
        <a:bodyPr/>
        <a:lstStyle/>
        <a:p>
          <a:endParaRPr lang="en-US"/>
        </a:p>
      </dgm:t>
    </dgm:pt>
    <dgm:pt modelId="{9E413F7C-4AB7-4E3F-92D5-4A089005F3D8}">
      <dgm:prSet/>
      <dgm:spPr/>
      <dgm:t>
        <a:bodyPr/>
        <a:lstStyle/>
        <a:p>
          <a:r>
            <a:rPr lang="en-US"/>
            <a:t>Merging Data</a:t>
          </a:r>
          <a:endParaRPr lang="en-US" dirty="0"/>
        </a:p>
      </dgm:t>
    </dgm:pt>
    <dgm:pt modelId="{A5CBBF94-DF27-4DCA-B73C-F37D0A1770DB}" type="parTrans" cxnId="{D829A9DF-1B54-4D49-8F4E-B7D53BB832D9}">
      <dgm:prSet/>
      <dgm:spPr/>
      <dgm:t>
        <a:bodyPr/>
        <a:lstStyle/>
        <a:p>
          <a:endParaRPr lang="en-US"/>
        </a:p>
      </dgm:t>
    </dgm:pt>
    <dgm:pt modelId="{1124F103-C72A-4AC1-814F-98B34EDEBD79}" type="sibTrans" cxnId="{D829A9DF-1B54-4D49-8F4E-B7D53BB832D9}">
      <dgm:prSet/>
      <dgm:spPr/>
      <dgm:t>
        <a:bodyPr/>
        <a:lstStyle/>
        <a:p>
          <a:endParaRPr lang="en-US"/>
        </a:p>
      </dgm:t>
    </dgm:pt>
    <dgm:pt modelId="{CDA0D548-E56C-4D28-BD96-BFB5907C977F}">
      <dgm:prSet/>
      <dgm:spPr/>
      <dgm:t>
        <a:bodyPr/>
        <a:lstStyle/>
        <a:p>
          <a:r>
            <a:rPr lang="en-US"/>
            <a:t>Handling Missing Values</a:t>
          </a:r>
          <a:endParaRPr lang="en-US" dirty="0"/>
        </a:p>
      </dgm:t>
    </dgm:pt>
    <dgm:pt modelId="{ED759916-9825-43D7-9304-DB639478276F}" type="parTrans" cxnId="{ED46106A-EB7E-440C-A234-68AC0709F256}">
      <dgm:prSet/>
      <dgm:spPr/>
      <dgm:t>
        <a:bodyPr/>
        <a:lstStyle/>
        <a:p>
          <a:endParaRPr lang="en-US"/>
        </a:p>
      </dgm:t>
    </dgm:pt>
    <dgm:pt modelId="{EFBB16A2-B7B9-4D17-9E80-3C7CC6824F5E}" type="sibTrans" cxnId="{ED46106A-EB7E-440C-A234-68AC0709F256}">
      <dgm:prSet/>
      <dgm:spPr/>
      <dgm:t>
        <a:bodyPr/>
        <a:lstStyle/>
        <a:p>
          <a:endParaRPr lang="en-US"/>
        </a:p>
      </dgm:t>
    </dgm:pt>
    <dgm:pt modelId="{42278462-2AB0-4FAE-A11D-A7FF2B6F2D7C}">
      <dgm:prSet/>
      <dgm:spPr/>
      <dgm:t>
        <a:bodyPr/>
        <a:lstStyle/>
        <a:p>
          <a:r>
            <a:rPr lang="en-US"/>
            <a:t>City Cluster Update</a:t>
          </a:r>
          <a:endParaRPr lang="en-US" dirty="0"/>
        </a:p>
      </dgm:t>
    </dgm:pt>
    <dgm:pt modelId="{28EC0E6F-2133-4194-9B75-14AB6B64A262}" type="parTrans" cxnId="{E40979F4-5C6D-4157-A3F8-2C74E657DF14}">
      <dgm:prSet/>
      <dgm:spPr/>
      <dgm:t>
        <a:bodyPr/>
        <a:lstStyle/>
        <a:p>
          <a:endParaRPr lang="en-US"/>
        </a:p>
      </dgm:t>
    </dgm:pt>
    <dgm:pt modelId="{C8D04258-D114-4F14-BD88-613613DB63D2}" type="sibTrans" cxnId="{E40979F4-5C6D-4157-A3F8-2C74E657DF14}">
      <dgm:prSet/>
      <dgm:spPr/>
      <dgm:t>
        <a:bodyPr/>
        <a:lstStyle/>
        <a:p>
          <a:endParaRPr lang="en-US"/>
        </a:p>
      </dgm:t>
    </dgm:pt>
    <dgm:pt modelId="{60D11BDE-FB0D-495C-821F-839A37261AB6}">
      <dgm:prSet/>
      <dgm:spPr/>
      <dgm:t>
        <a:bodyPr/>
        <a:lstStyle/>
        <a:p>
          <a:r>
            <a:rPr lang="en-US"/>
            <a:t>Saving Cleaned Data</a:t>
          </a:r>
        </a:p>
      </dgm:t>
    </dgm:pt>
    <dgm:pt modelId="{84EC96E4-4D9C-4319-AFF9-3CF14BEDA4DA}" type="parTrans" cxnId="{2BA84138-147C-43EB-850A-06A6D36EF57F}">
      <dgm:prSet/>
      <dgm:spPr/>
      <dgm:t>
        <a:bodyPr/>
        <a:lstStyle/>
        <a:p>
          <a:endParaRPr lang="en-US"/>
        </a:p>
      </dgm:t>
    </dgm:pt>
    <dgm:pt modelId="{7F747E04-7915-499E-82EA-B1543EF93970}" type="sibTrans" cxnId="{2BA84138-147C-43EB-850A-06A6D36EF57F}">
      <dgm:prSet/>
      <dgm:spPr/>
      <dgm:t>
        <a:bodyPr/>
        <a:lstStyle/>
        <a:p>
          <a:endParaRPr lang="en-US"/>
        </a:p>
      </dgm:t>
    </dgm:pt>
    <dgm:pt modelId="{DE98351E-41B9-4987-AEAF-973656684051}" type="pres">
      <dgm:prSet presAssocID="{51F47FDF-8161-4451-B0C3-FEBF8C497185}" presName="Name0" presStyleCnt="0">
        <dgm:presLayoutVars>
          <dgm:dir/>
          <dgm:resizeHandles val="exact"/>
        </dgm:presLayoutVars>
      </dgm:prSet>
      <dgm:spPr/>
    </dgm:pt>
    <dgm:pt modelId="{B0055C0C-BEFE-4F1D-8E1A-87C718EED607}" type="pres">
      <dgm:prSet presAssocID="{BA736A95-FD56-490F-B3AD-7E3B60195D91}" presName="Name5" presStyleLbl="vennNode1" presStyleIdx="0" presStyleCnt="5">
        <dgm:presLayoutVars>
          <dgm:bulletEnabled val="1"/>
        </dgm:presLayoutVars>
      </dgm:prSet>
      <dgm:spPr/>
    </dgm:pt>
    <dgm:pt modelId="{335983B0-E7DB-4BCD-A848-F7E8AD265E2C}" type="pres">
      <dgm:prSet presAssocID="{579C97A2-BA8A-494C-A728-D1D48DCF0A17}" presName="space" presStyleCnt="0"/>
      <dgm:spPr/>
    </dgm:pt>
    <dgm:pt modelId="{CAAA70D5-5A3F-4456-974E-262D458CDDFF}" type="pres">
      <dgm:prSet presAssocID="{9E413F7C-4AB7-4E3F-92D5-4A089005F3D8}" presName="Name5" presStyleLbl="vennNode1" presStyleIdx="1" presStyleCnt="5">
        <dgm:presLayoutVars>
          <dgm:bulletEnabled val="1"/>
        </dgm:presLayoutVars>
      </dgm:prSet>
      <dgm:spPr/>
    </dgm:pt>
    <dgm:pt modelId="{CBC7D6E8-8685-4C5E-BF09-2DA4B72C535D}" type="pres">
      <dgm:prSet presAssocID="{1124F103-C72A-4AC1-814F-98B34EDEBD79}" presName="space" presStyleCnt="0"/>
      <dgm:spPr/>
    </dgm:pt>
    <dgm:pt modelId="{74180AA4-34EA-43B5-B37A-1D26E4836952}" type="pres">
      <dgm:prSet presAssocID="{CDA0D548-E56C-4D28-BD96-BFB5907C977F}" presName="Name5" presStyleLbl="vennNode1" presStyleIdx="2" presStyleCnt="5">
        <dgm:presLayoutVars>
          <dgm:bulletEnabled val="1"/>
        </dgm:presLayoutVars>
      </dgm:prSet>
      <dgm:spPr/>
    </dgm:pt>
    <dgm:pt modelId="{EFB79FF1-728A-41B6-A429-5B4957E51C30}" type="pres">
      <dgm:prSet presAssocID="{EFBB16A2-B7B9-4D17-9E80-3C7CC6824F5E}" presName="space" presStyleCnt="0"/>
      <dgm:spPr/>
    </dgm:pt>
    <dgm:pt modelId="{6C29559B-0336-41D7-9F76-1946B6E48B0D}" type="pres">
      <dgm:prSet presAssocID="{42278462-2AB0-4FAE-A11D-A7FF2B6F2D7C}" presName="Name5" presStyleLbl="vennNode1" presStyleIdx="3" presStyleCnt="5">
        <dgm:presLayoutVars>
          <dgm:bulletEnabled val="1"/>
        </dgm:presLayoutVars>
      </dgm:prSet>
      <dgm:spPr/>
    </dgm:pt>
    <dgm:pt modelId="{9D8068FE-74E4-46F8-A649-33746EB4A50C}" type="pres">
      <dgm:prSet presAssocID="{C8D04258-D114-4F14-BD88-613613DB63D2}" presName="space" presStyleCnt="0"/>
      <dgm:spPr/>
    </dgm:pt>
    <dgm:pt modelId="{161EF566-1622-47F1-BEA8-B2B12296103F}" type="pres">
      <dgm:prSet presAssocID="{60D11BDE-FB0D-495C-821F-839A37261AB6}" presName="Name5" presStyleLbl="vennNode1" presStyleIdx="4" presStyleCnt="5">
        <dgm:presLayoutVars>
          <dgm:bulletEnabled val="1"/>
        </dgm:presLayoutVars>
      </dgm:prSet>
      <dgm:spPr/>
    </dgm:pt>
  </dgm:ptLst>
  <dgm:cxnLst>
    <dgm:cxn modelId="{C93E1D03-61ED-4471-8E28-BB373DDAD9AC}" type="presOf" srcId="{BA736A95-FD56-490F-B3AD-7E3B60195D91}" destId="{B0055C0C-BEFE-4F1D-8E1A-87C718EED607}" srcOrd="0" destOrd="0" presId="urn:microsoft.com/office/officeart/2005/8/layout/venn3"/>
    <dgm:cxn modelId="{2BA84138-147C-43EB-850A-06A6D36EF57F}" srcId="{51F47FDF-8161-4451-B0C3-FEBF8C497185}" destId="{60D11BDE-FB0D-495C-821F-839A37261AB6}" srcOrd="4" destOrd="0" parTransId="{84EC96E4-4D9C-4319-AFF9-3CF14BEDA4DA}" sibTransId="{7F747E04-7915-499E-82EA-B1543EF93970}"/>
    <dgm:cxn modelId="{9FE2BD62-50C1-43D1-80EB-564C9F6F0096}" type="presOf" srcId="{51F47FDF-8161-4451-B0C3-FEBF8C497185}" destId="{DE98351E-41B9-4987-AEAF-973656684051}" srcOrd="0" destOrd="0" presId="urn:microsoft.com/office/officeart/2005/8/layout/venn3"/>
    <dgm:cxn modelId="{3E2B5769-2828-4C61-897C-1A8F808F2F07}" type="presOf" srcId="{42278462-2AB0-4FAE-A11D-A7FF2B6F2D7C}" destId="{6C29559B-0336-41D7-9F76-1946B6E48B0D}" srcOrd="0" destOrd="0" presId="urn:microsoft.com/office/officeart/2005/8/layout/venn3"/>
    <dgm:cxn modelId="{ED46106A-EB7E-440C-A234-68AC0709F256}" srcId="{51F47FDF-8161-4451-B0C3-FEBF8C497185}" destId="{CDA0D548-E56C-4D28-BD96-BFB5907C977F}" srcOrd="2" destOrd="0" parTransId="{ED759916-9825-43D7-9304-DB639478276F}" sibTransId="{EFBB16A2-B7B9-4D17-9E80-3C7CC6824F5E}"/>
    <dgm:cxn modelId="{8B49C481-E7A8-4A82-8DEC-9E1320BAE0A0}" type="presOf" srcId="{9E413F7C-4AB7-4E3F-92D5-4A089005F3D8}" destId="{CAAA70D5-5A3F-4456-974E-262D458CDDFF}" srcOrd="0" destOrd="0" presId="urn:microsoft.com/office/officeart/2005/8/layout/venn3"/>
    <dgm:cxn modelId="{F7D48CDA-5778-4183-993A-A83505740561}" type="presOf" srcId="{60D11BDE-FB0D-495C-821F-839A37261AB6}" destId="{161EF566-1622-47F1-BEA8-B2B12296103F}" srcOrd="0" destOrd="0" presId="urn:microsoft.com/office/officeart/2005/8/layout/venn3"/>
    <dgm:cxn modelId="{D829A9DF-1B54-4D49-8F4E-B7D53BB832D9}" srcId="{51F47FDF-8161-4451-B0C3-FEBF8C497185}" destId="{9E413F7C-4AB7-4E3F-92D5-4A089005F3D8}" srcOrd="1" destOrd="0" parTransId="{A5CBBF94-DF27-4DCA-B73C-F37D0A1770DB}" sibTransId="{1124F103-C72A-4AC1-814F-98B34EDEBD79}"/>
    <dgm:cxn modelId="{CCDCB0E7-F497-4078-9CAC-C9F4E8170F41}" srcId="{51F47FDF-8161-4451-B0C3-FEBF8C497185}" destId="{BA736A95-FD56-490F-B3AD-7E3B60195D91}" srcOrd="0" destOrd="0" parTransId="{8C890F2F-C26D-442F-AEB4-F9F91631EF0B}" sibTransId="{579C97A2-BA8A-494C-A728-D1D48DCF0A17}"/>
    <dgm:cxn modelId="{E40979F4-5C6D-4157-A3F8-2C74E657DF14}" srcId="{51F47FDF-8161-4451-B0C3-FEBF8C497185}" destId="{42278462-2AB0-4FAE-A11D-A7FF2B6F2D7C}" srcOrd="3" destOrd="0" parTransId="{28EC0E6F-2133-4194-9B75-14AB6B64A262}" sibTransId="{C8D04258-D114-4F14-BD88-613613DB63D2}"/>
    <dgm:cxn modelId="{7E5B4AF7-E16C-4653-9139-F40FDF65BF2D}" type="presOf" srcId="{CDA0D548-E56C-4D28-BD96-BFB5907C977F}" destId="{74180AA4-34EA-43B5-B37A-1D26E4836952}" srcOrd="0" destOrd="0" presId="urn:microsoft.com/office/officeart/2005/8/layout/venn3"/>
    <dgm:cxn modelId="{D1A07B1C-2BA4-4E78-A340-DB4F99F59C81}" type="presParOf" srcId="{DE98351E-41B9-4987-AEAF-973656684051}" destId="{B0055C0C-BEFE-4F1D-8E1A-87C718EED607}" srcOrd="0" destOrd="0" presId="urn:microsoft.com/office/officeart/2005/8/layout/venn3"/>
    <dgm:cxn modelId="{6187FF59-6512-436E-A341-AFA8A13C3C61}" type="presParOf" srcId="{DE98351E-41B9-4987-AEAF-973656684051}" destId="{335983B0-E7DB-4BCD-A848-F7E8AD265E2C}" srcOrd="1" destOrd="0" presId="urn:microsoft.com/office/officeart/2005/8/layout/venn3"/>
    <dgm:cxn modelId="{288135DD-767D-4989-8B67-C2CC19CA6D79}" type="presParOf" srcId="{DE98351E-41B9-4987-AEAF-973656684051}" destId="{CAAA70D5-5A3F-4456-974E-262D458CDDFF}" srcOrd="2" destOrd="0" presId="urn:microsoft.com/office/officeart/2005/8/layout/venn3"/>
    <dgm:cxn modelId="{6E6F553B-41D6-42E4-81F0-25E0B9D1207E}" type="presParOf" srcId="{DE98351E-41B9-4987-AEAF-973656684051}" destId="{CBC7D6E8-8685-4C5E-BF09-2DA4B72C535D}" srcOrd="3" destOrd="0" presId="urn:microsoft.com/office/officeart/2005/8/layout/venn3"/>
    <dgm:cxn modelId="{4D5954A7-47F6-43B1-A79A-C1314FF51A58}" type="presParOf" srcId="{DE98351E-41B9-4987-AEAF-973656684051}" destId="{74180AA4-34EA-43B5-B37A-1D26E4836952}" srcOrd="4" destOrd="0" presId="urn:microsoft.com/office/officeart/2005/8/layout/venn3"/>
    <dgm:cxn modelId="{C61F8743-5131-4903-B2AD-4ACC287B000C}" type="presParOf" srcId="{DE98351E-41B9-4987-AEAF-973656684051}" destId="{EFB79FF1-728A-41B6-A429-5B4957E51C30}" srcOrd="5" destOrd="0" presId="urn:microsoft.com/office/officeart/2005/8/layout/venn3"/>
    <dgm:cxn modelId="{C0289FBD-278A-4FC1-9DFE-88F667A8555C}" type="presParOf" srcId="{DE98351E-41B9-4987-AEAF-973656684051}" destId="{6C29559B-0336-41D7-9F76-1946B6E48B0D}" srcOrd="6" destOrd="0" presId="urn:microsoft.com/office/officeart/2005/8/layout/venn3"/>
    <dgm:cxn modelId="{3BA60BBC-03CA-4164-8B5C-1BEA6FAAB2E3}" type="presParOf" srcId="{DE98351E-41B9-4987-AEAF-973656684051}" destId="{9D8068FE-74E4-46F8-A649-33746EB4A50C}" srcOrd="7" destOrd="0" presId="urn:microsoft.com/office/officeart/2005/8/layout/venn3"/>
    <dgm:cxn modelId="{B5BC72E2-40DD-405C-8257-0B6A535C4BE1}" type="presParOf" srcId="{DE98351E-41B9-4987-AEAF-973656684051}" destId="{161EF566-1622-47F1-BEA8-B2B12296103F}" srcOrd="8" destOrd="0" presId="urn:microsoft.com/office/officeart/2005/8/layout/venn3"/>
  </dgm:cxnLst>
  <dgm:bg>
    <a:noFill/>
  </dgm:bg>
  <dgm:whole>
    <a:ln>
      <a:noFill/>
    </a:ln>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055C0C-BEFE-4F1D-8E1A-87C718EED607}">
      <dsp:nvSpPr>
        <dsp:cNvPr id="0" name=""/>
        <dsp:cNvSpPr/>
      </dsp:nvSpPr>
      <dsp:spPr>
        <a:xfrm>
          <a:off x="846"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Font typeface="Arial" panose="020B0604020202020204" pitchFamily="34" charset="0"/>
            <a:buNone/>
          </a:pPr>
          <a:r>
            <a:rPr lang="en-US" sz="1900" kern="1200" dirty="0"/>
            <a:t>Loading Data</a:t>
          </a:r>
        </a:p>
      </dsp:txBody>
      <dsp:txXfrm>
        <a:off x="242463" y="546657"/>
        <a:ext cx="1166632" cy="1166632"/>
      </dsp:txXfrm>
    </dsp:sp>
    <dsp:sp modelId="{CAAA70D5-5A3F-4456-974E-262D458CDDFF}">
      <dsp:nvSpPr>
        <dsp:cNvPr id="0" name=""/>
        <dsp:cNvSpPr/>
      </dsp:nvSpPr>
      <dsp:spPr>
        <a:xfrm>
          <a:off x="1320739"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None/>
          </a:pPr>
          <a:r>
            <a:rPr lang="en-US" sz="1900" kern="1200"/>
            <a:t>Merging Data</a:t>
          </a:r>
          <a:endParaRPr lang="en-US" sz="1900" kern="1200" dirty="0"/>
        </a:p>
      </dsp:txBody>
      <dsp:txXfrm>
        <a:off x="1562356" y="546657"/>
        <a:ext cx="1166632" cy="1166632"/>
      </dsp:txXfrm>
    </dsp:sp>
    <dsp:sp modelId="{74180AA4-34EA-43B5-B37A-1D26E4836952}">
      <dsp:nvSpPr>
        <dsp:cNvPr id="0" name=""/>
        <dsp:cNvSpPr/>
      </dsp:nvSpPr>
      <dsp:spPr>
        <a:xfrm>
          <a:off x="2640631"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None/>
          </a:pPr>
          <a:r>
            <a:rPr lang="en-US" sz="1900" kern="1200"/>
            <a:t>Handling Missing Values</a:t>
          </a:r>
          <a:endParaRPr lang="en-US" sz="1900" kern="1200" dirty="0"/>
        </a:p>
      </dsp:txBody>
      <dsp:txXfrm>
        <a:off x="2882248" y="546657"/>
        <a:ext cx="1166632" cy="1166632"/>
      </dsp:txXfrm>
    </dsp:sp>
    <dsp:sp modelId="{6C29559B-0336-41D7-9F76-1946B6E48B0D}">
      <dsp:nvSpPr>
        <dsp:cNvPr id="0" name=""/>
        <dsp:cNvSpPr/>
      </dsp:nvSpPr>
      <dsp:spPr>
        <a:xfrm>
          <a:off x="3960524"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None/>
          </a:pPr>
          <a:r>
            <a:rPr lang="en-US" sz="1900" kern="1200"/>
            <a:t>City Cluster Update</a:t>
          </a:r>
          <a:endParaRPr lang="en-US" sz="1900" kern="1200" dirty="0"/>
        </a:p>
      </dsp:txBody>
      <dsp:txXfrm>
        <a:off x="4202141" y="546657"/>
        <a:ext cx="1166632" cy="1166632"/>
      </dsp:txXfrm>
    </dsp:sp>
    <dsp:sp modelId="{161EF566-1622-47F1-BEA8-B2B12296103F}">
      <dsp:nvSpPr>
        <dsp:cNvPr id="0" name=""/>
        <dsp:cNvSpPr/>
      </dsp:nvSpPr>
      <dsp:spPr>
        <a:xfrm>
          <a:off x="5280417" y="305040"/>
          <a:ext cx="1649866" cy="1649866"/>
        </a:xfrm>
        <a:prstGeom prst="ellipse">
          <a:avLst/>
        </a:prstGeom>
        <a:solidFill>
          <a:schemeClr val="accent2">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90798" tIns="24130" rIns="90798" bIns="24130" numCol="1" spcCol="1270" anchor="ctr" anchorCtr="0">
          <a:noAutofit/>
        </a:bodyPr>
        <a:lstStyle/>
        <a:p>
          <a:pPr marL="0" lvl="0" indent="0" algn="ctr" defTabSz="844550">
            <a:lnSpc>
              <a:spcPct val="90000"/>
            </a:lnSpc>
            <a:spcBef>
              <a:spcPct val="0"/>
            </a:spcBef>
            <a:spcAft>
              <a:spcPct val="35000"/>
            </a:spcAft>
            <a:buNone/>
          </a:pPr>
          <a:r>
            <a:rPr lang="en-US" sz="1900" kern="1200"/>
            <a:t>Saving Cleaned Data</a:t>
          </a:r>
        </a:p>
      </dsp:txBody>
      <dsp:txXfrm>
        <a:off x="5522034" y="546657"/>
        <a:ext cx="1166632" cy="1166632"/>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5.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D6D05C-7443-40FC-8FF0-860F74BB0FEC}" type="datetimeFigureOut">
              <a:rPr lang="en-US" smtClean="0"/>
              <a:t>10/4/2024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5EF548-BDA8-44F4-B53F-9A553BACA5C4}" type="slidenum">
              <a:rPr lang="en-US" smtClean="0"/>
              <a:t>‹#›</a:t>
            </a:fld>
            <a:endParaRPr lang="en-US"/>
          </a:p>
        </p:txBody>
      </p:sp>
    </p:spTree>
    <p:extLst>
      <p:ext uri="{BB962C8B-B14F-4D97-AF65-F5344CB8AC3E}">
        <p14:creationId xmlns:p14="http://schemas.microsoft.com/office/powerpoint/2010/main" val="2240662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39328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38671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19353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b9affec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6b9affec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20057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97201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4833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0927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95364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592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4153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6b5a0b769d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6b5a0b769d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0871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b9affec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6b9affec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3954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89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0439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77265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7428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6b9affecee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6b9affecee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7643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6459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31205" y="1507567"/>
            <a:ext cx="4824000" cy="27368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2"/>
              </a:buClr>
              <a:buSzPts val="6000"/>
              <a:buNone/>
              <a:defRPr sz="8000">
                <a:solidFill>
                  <a:schemeClr val="accent2"/>
                </a:solidFill>
              </a:defRPr>
            </a:lvl1pPr>
            <a:lvl2pPr lvl="1">
              <a:spcBef>
                <a:spcPts val="0"/>
              </a:spcBef>
              <a:spcAft>
                <a:spcPts val="0"/>
              </a:spcAft>
              <a:buClr>
                <a:schemeClr val="accent6"/>
              </a:buClr>
              <a:buSzPts val="5200"/>
              <a:buNone/>
              <a:defRPr sz="6933">
                <a:solidFill>
                  <a:schemeClr val="accent6"/>
                </a:solidFill>
              </a:defRPr>
            </a:lvl2pPr>
            <a:lvl3pPr lvl="2">
              <a:spcBef>
                <a:spcPts val="0"/>
              </a:spcBef>
              <a:spcAft>
                <a:spcPts val="0"/>
              </a:spcAft>
              <a:buClr>
                <a:schemeClr val="accent6"/>
              </a:buClr>
              <a:buSzPts val="5200"/>
              <a:buNone/>
              <a:defRPr sz="6933">
                <a:solidFill>
                  <a:schemeClr val="accent6"/>
                </a:solidFill>
              </a:defRPr>
            </a:lvl3pPr>
            <a:lvl4pPr lvl="3">
              <a:spcBef>
                <a:spcPts val="0"/>
              </a:spcBef>
              <a:spcAft>
                <a:spcPts val="0"/>
              </a:spcAft>
              <a:buClr>
                <a:schemeClr val="accent6"/>
              </a:buClr>
              <a:buSzPts val="5200"/>
              <a:buNone/>
              <a:defRPr sz="6933">
                <a:solidFill>
                  <a:schemeClr val="accent6"/>
                </a:solidFill>
              </a:defRPr>
            </a:lvl4pPr>
            <a:lvl5pPr lvl="4">
              <a:spcBef>
                <a:spcPts val="0"/>
              </a:spcBef>
              <a:spcAft>
                <a:spcPts val="0"/>
              </a:spcAft>
              <a:buClr>
                <a:schemeClr val="accent6"/>
              </a:buClr>
              <a:buSzPts val="5200"/>
              <a:buNone/>
              <a:defRPr sz="6933">
                <a:solidFill>
                  <a:schemeClr val="accent6"/>
                </a:solidFill>
              </a:defRPr>
            </a:lvl5pPr>
            <a:lvl6pPr lvl="5">
              <a:spcBef>
                <a:spcPts val="0"/>
              </a:spcBef>
              <a:spcAft>
                <a:spcPts val="0"/>
              </a:spcAft>
              <a:buClr>
                <a:schemeClr val="accent6"/>
              </a:buClr>
              <a:buSzPts val="5200"/>
              <a:buNone/>
              <a:defRPr sz="6933">
                <a:solidFill>
                  <a:schemeClr val="accent6"/>
                </a:solidFill>
              </a:defRPr>
            </a:lvl6pPr>
            <a:lvl7pPr lvl="6">
              <a:spcBef>
                <a:spcPts val="0"/>
              </a:spcBef>
              <a:spcAft>
                <a:spcPts val="0"/>
              </a:spcAft>
              <a:buClr>
                <a:schemeClr val="accent6"/>
              </a:buClr>
              <a:buSzPts val="5200"/>
              <a:buNone/>
              <a:defRPr sz="6933">
                <a:solidFill>
                  <a:schemeClr val="accent6"/>
                </a:solidFill>
              </a:defRPr>
            </a:lvl7pPr>
            <a:lvl8pPr lvl="7">
              <a:spcBef>
                <a:spcPts val="0"/>
              </a:spcBef>
              <a:spcAft>
                <a:spcPts val="0"/>
              </a:spcAft>
              <a:buClr>
                <a:schemeClr val="accent6"/>
              </a:buClr>
              <a:buSzPts val="5200"/>
              <a:buNone/>
              <a:defRPr sz="6933">
                <a:solidFill>
                  <a:schemeClr val="accent6"/>
                </a:solidFill>
              </a:defRPr>
            </a:lvl8pPr>
            <a:lvl9pPr lvl="8">
              <a:spcBef>
                <a:spcPts val="0"/>
              </a:spcBef>
              <a:spcAft>
                <a:spcPts val="0"/>
              </a:spcAft>
              <a:buClr>
                <a:schemeClr val="accent6"/>
              </a:buClr>
              <a:buSzPts val="5200"/>
              <a:buNone/>
              <a:defRPr sz="6933">
                <a:solidFill>
                  <a:schemeClr val="accent6"/>
                </a:solidFill>
              </a:defRPr>
            </a:lvl9pPr>
          </a:lstStyle>
          <a:p>
            <a:r>
              <a:rPr lang="en-US"/>
              <a:t>Click to edit Master title style</a:t>
            </a:r>
            <a:endParaRPr/>
          </a:p>
        </p:txBody>
      </p:sp>
      <p:sp>
        <p:nvSpPr>
          <p:cNvPr id="10" name="Google Shape;10;p2"/>
          <p:cNvSpPr txBox="1">
            <a:spLocks noGrp="1"/>
          </p:cNvSpPr>
          <p:nvPr>
            <p:ph type="subTitle" idx="1"/>
          </p:nvPr>
        </p:nvSpPr>
        <p:spPr>
          <a:xfrm>
            <a:off x="831200" y="4496833"/>
            <a:ext cx="4824000" cy="105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3200"/>
            </a:lvl1pPr>
            <a:lvl2pPr lvl="1">
              <a:lnSpc>
                <a:spcPct val="100000"/>
              </a:lnSpc>
              <a:spcBef>
                <a:spcPts val="0"/>
              </a:spcBef>
              <a:spcAft>
                <a:spcPts val="0"/>
              </a:spcAft>
              <a:buSzPts val="2400"/>
              <a:buNone/>
              <a:defRPr sz="3200"/>
            </a:lvl2pPr>
            <a:lvl3pPr lvl="2">
              <a:lnSpc>
                <a:spcPct val="100000"/>
              </a:lnSpc>
              <a:spcBef>
                <a:spcPts val="0"/>
              </a:spcBef>
              <a:spcAft>
                <a:spcPts val="0"/>
              </a:spcAft>
              <a:buSzPts val="2400"/>
              <a:buNone/>
              <a:defRPr sz="3200"/>
            </a:lvl3pPr>
            <a:lvl4pPr lvl="3">
              <a:lnSpc>
                <a:spcPct val="100000"/>
              </a:lnSpc>
              <a:spcBef>
                <a:spcPts val="0"/>
              </a:spcBef>
              <a:spcAft>
                <a:spcPts val="0"/>
              </a:spcAft>
              <a:buSzPts val="2400"/>
              <a:buNone/>
              <a:defRPr sz="3200"/>
            </a:lvl4pPr>
            <a:lvl5pPr lvl="4">
              <a:lnSpc>
                <a:spcPct val="100000"/>
              </a:lnSpc>
              <a:spcBef>
                <a:spcPts val="0"/>
              </a:spcBef>
              <a:spcAft>
                <a:spcPts val="0"/>
              </a:spcAft>
              <a:buSzPts val="2400"/>
              <a:buNone/>
              <a:defRPr sz="3200"/>
            </a:lvl5pPr>
            <a:lvl6pPr lvl="5">
              <a:lnSpc>
                <a:spcPct val="100000"/>
              </a:lnSpc>
              <a:spcBef>
                <a:spcPts val="0"/>
              </a:spcBef>
              <a:spcAft>
                <a:spcPts val="0"/>
              </a:spcAft>
              <a:buSzPts val="2400"/>
              <a:buNone/>
              <a:defRPr sz="3200"/>
            </a:lvl6pPr>
            <a:lvl7pPr lvl="6">
              <a:lnSpc>
                <a:spcPct val="100000"/>
              </a:lnSpc>
              <a:spcBef>
                <a:spcPts val="0"/>
              </a:spcBef>
              <a:spcAft>
                <a:spcPts val="0"/>
              </a:spcAft>
              <a:buSzPts val="2400"/>
              <a:buNone/>
              <a:defRPr sz="3200"/>
            </a:lvl7pPr>
            <a:lvl8pPr lvl="7">
              <a:lnSpc>
                <a:spcPct val="100000"/>
              </a:lnSpc>
              <a:spcBef>
                <a:spcPts val="0"/>
              </a:spcBef>
              <a:spcAft>
                <a:spcPts val="0"/>
              </a:spcAft>
              <a:buSzPts val="2400"/>
              <a:buNone/>
              <a:defRPr sz="3200"/>
            </a:lvl8pPr>
            <a:lvl9pPr lvl="8">
              <a:lnSpc>
                <a:spcPct val="100000"/>
              </a:lnSpc>
              <a:spcBef>
                <a:spcPts val="0"/>
              </a:spcBef>
              <a:spcAft>
                <a:spcPts val="0"/>
              </a:spcAft>
              <a:buSzPts val="2400"/>
              <a:buNone/>
              <a:defRPr sz="3200"/>
            </a:lvl9pPr>
          </a:lstStyle>
          <a:p>
            <a:r>
              <a:rPr lang="en-US"/>
              <a:t>Click to edit Master subtitle style</a:t>
            </a:r>
            <a:endParaRPr/>
          </a:p>
        </p:txBody>
      </p:sp>
    </p:spTree>
    <p:extLst>
      <p:ext uri="{BB962C8B-B14F-4D97-AF65-F5344CB8AC3E}">
        <p14:creationId xmlns:p14="http://schemas.microsoft.com/office/powerpoint/2010/main" val="34781300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1582017" y="2499033"/>
            <a:ext cx="2139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47" name="Google Shape;47;p13"/>
          <p:cNvSpPr txBox="1">
            <a:spLocks noGrp="1"/>
          </p:cNvSpPr>
          <p:nvPr>
            <p:ph type="subTitle" idx="1"/>
          </p:nvPr>
        </p:nvSpPr>
        <p:spPr>
          <a:xfrm>
            <a:off x="1582017" y="4389033"/>
            <a:ext cx="2139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48" name="Google Shape;48;p13"/>
          <p:cNvSpPr txBox="1">
            <a:spLocks noGrp="1"/>
          </p:cNvSpPr>
          <p:nvPr>
            <p:ph type="title" idx="2"/>
          </p:nvPr>
        </p:nvSpPr>
        <p:spPr>
          <a:xfrm>
            <a:off x="3878136" y="2499033"/>
            <a:ext cx="2139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49" name="Google Shape;49;p13"/>
          <p:cNvSpPr txBox="1">
            <a:spLocks noGrp="1"/>
          </p:cNvSpPr>
          <p:nvPr>
            <p:ph type="subTitle" idx="3"/>
          </p:nvPr>
        </p:nvSpPr>
        <p:spPr>
          <a:xfrm>
            <a:off x="3878136" y="4389033"/>
            <a:ext cx="2139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0" name="Google Shape;50;p13"/>
          <p:cNvSpPr txBox="1">
            <a:spLocks noGrp="1"/>
          </p:cNvSpPr>
          <p:nvPr>
            <p:ph type="title" idx="4"/>
          </p:nvPr>
        </p:nvSpPr>
        <p:spPr>
          <a:xfrm>
            <a:off x="6174256" y="2499033"/>
            <a:ext cx="2139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51" name="Google Shape;51;p13"/>
          <p:cNvSpPr txBox="1">
            <a:spLocks noGrp="1"/>
          </p:cNvSpPr>
          <p:nvPr>
            <p:ph type="subTitle" idx="5"/>
          </p:nvPr>
        </p:nvSpPr>
        <p:spPr>
          <a:xfrm>
            <a:off x="6174256" y="4389033"/>
            <a:ext cx="2139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2" name="Google Shape;52;p13"/>
          <p:cNvSpPr txBox="1">
            <a:spLocks noGrp="1"/>
          </p:cNvSpPr>
          <p:nvPr>
            <p:ph type="title" idx="6"/>
          </p:nvPr>
        </p:nvSpPr>
        <p:spPr>
          <a:xfrm>
            <a:off x="8470376" y="2499033"/>
            <a:ext cx="21396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53" name="Google Shape;53;p13"/>
          <p:cNvSpPr txBox="1">
            <a:spLocks noGrp="1"/>
          </p:cNvSpPr>
          <p:nvPr>
            <p:ph type="subTitle" idx="7"/>
          </p:nvPr>
        </p:nvSpPr>
        <p:spPr>
          <a:xfrm>
            <a:off x="8470376" y="4389033"/>
            <a:ext cx="21396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a:t>Click to edit Master subtitle style</a:t>
            </a:r>
            <a:endParaRPr/>
          </a:p>
        </p:txBody>
      </p:sp>
      <p:sp>
        <p:nvSpPr>
          <p:cNvPr id="54" name="Google Shape;54;p13"/>
          <p:cNvSpPr txBox="1">
            <a:spLocks noGrp="1"/>
          </p:cNvSpPr>
          <p:nvPr>
            <p:ph type="title" idx="8" hasCustomPrompt="1"/>
          </p:nvPr>
        </p:nvSpPr>
        <p:spPr>
          <a:xfrm>
            <a:off x="1274033" y="1409333"/>
            <a:ext cx="2755600" cy="187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10666">
                <a:solidFill>
                  <a:schemeClr val="accent5"/>
                </a:solidFill>
              </a:defRPr>
            </a:lvl1pPr>
            <a:lvl2pPr lvl="1" algn="ctr" rtl="0">
              <a:spcBef>
                <a:spcPts val="0"/>
              </a:spcBef>
              <a:spcAft>
                <a:spcPts val="0"/>
              </a:spcAft>
              <a:buClr>
                <a:schemeClr val="accent5"/>
              </a:buClr>
              <a:buSzPts val="8000"/>
              <a:buNone/>
              <a:defRPr sz="10666">
                <a:solidFill>
                  <a:schemeClr val="accent5"/>
                </a:solidFill>
              </a:defRPr>
            </a:lvl2pPr>
            <a:lvl3pPr lvl="2" algn="ctr" rtl="0">
              <a:spcBef>
                <a:spcPts val="0"/>
              </a:spcBef>
              <a:spcAft>
                <a:spcPts val="0"/>
              </a:spcAft>
              <a:buClr>
                <a:schemeClr val="accent5"/>
              </a:buClr>
              <a:buSzPts val="8000"/>
              <a:buNone/>
              <a:defRPr sz="10666">
                <a:solidFill>
                  <a:schemeClr val="accent5"/>
                </a:solidFill>
              </a:defRPr>
            </a:lvl3pPr>
            <a:lvl4pPr lvl="3" algn="ctr" rtl="0">
              <a:spcBef>
                <a:spcPts val="0"/>
              </a:spcBef>
              <a:spcAft>
                <a:spcPts val="0"/>
              </a:spcAft>
              <a:buClr>
                <a:schemeClr val="accent5"/>
              </a:buClr>
              <a:buSzPts val="8000"/>
              <a:buNone/>
              <a:defRPr sz="10666">
                <a:solidFill>
                  <a:schemeClr val="accent5"/>
                </a:solidFill>
              </a:defRPr>
            </a:lvl4pPr>
            <a:lvl5pPr lvl="4" algn="ctr" rtl="0">
              <a:spcBef>
                <a:spcPts val="0"/>
              </a:spcBef>
              <a:spcAft>
                <a:spcPts val="0"/>
              </a:spcAft>
              <a:buClr>
                <a:schemeClr val="accent5"/>
              </a:buClr>
              <a:buSzPts val="8000"/>
              <a:buNone/>
              <a:defRPr sz="10666">
                <a:solidFill>
                  <a:schemeClr val="accent5"/>
                </a:solidFill>
              </a:defRPr>
            </a:lvl5pPr>
            <a:lvl6pPr lvl="5" algn="ctr" rtl="0">
              <a:spcBef>
                <a:spcPts val="0"/>
              </a:spcBef>
              <a:spcAft>
                <a:spcPts val="0"/>
              </a:spcAft>
              <a:buClr>
                <a:schemeClr val="accent5"/>
              </a:buClr>
              <a:buSzPts val="8000"/>
              <a:buNone/>
              <a:defRPr sz="10666">
                <a:solidFill>
                  <a:schemeClr val="accent5"/>
                </a:solidFill>
              </a:defRPr>
            </a:lvl6pPr>
            <a:lvl7pPr lvl="6" algn="ctr" rtl="0">
              <a:spcBef>
                <a:spcPts val="0"/>
              </a:spcBef>
              <a:spcAft>
                <a:spcPts val="0"/>
              </a:spcAft>
              <a:buClr>
                <a:schemeClr val="accent5"/>
              </a:buClr>
              <a:buSzPts val="8000"/>
              <a:buNone/>
              <a:defRPr sz="10666">
                <a:solidFill>
                  <a:schemeClr val="accent5"/>
                </a:solidFill>
              </a:defRPr>
            </a:lvl7pPr>
            <a:lvl8pPr lvl="7" algn="ctr" rtl="0">
              <a:spcBef>
                <a:spcPts val="0"/>
              </a:spcBef>
              <a:spcAft>
                <a:spcPts val="0"/>
              </a:spcAft>
              <a:buClr>
                <a:schemeClr val="accent5"/>
              </a:buClr>
              <a:buSzPts val="8000"/>
              <a:buNone/>
              <a:defRPr sz="10666">
                <a:solidFill>
                  <a:schemeClr val="accent5"/>
                </a:solidFill>
              </a:defRPr>
            </a:lvl8pPr>
            <a:lvl9pPr lvl="8" algn="ctr" rtl="0">
              <a:spcBef>
                <a:spcPts val="0"/>
              </a:spcBef>
              <a:spcAft>
                <a:spcPts val="0"/>
              </a:spcAft>
              <a:buClr>
                <a:schemeClr val="accent5"/>
              </a:buClr>
              <a:buSzPts val="8000"/>
              <a:buNone/>
              <a:defRPr sz="10666">
                <a:solidFill>
                  <a:schemeClr val="accent5"/>
                </a:solidFill>
              </a:defRPr>
            </a:lvl9pPr>
          </a:lstStyle>
          <a:p>
            <a:r>
              <a:t>xx%</a:t>
            </a:r>
          </a:p>
        </p:txBody>
      </p:sp>
      <p:sp>
        <p:nvSpPr>
          <p:cNvPr id="55" name="Google Shape;55;p13"/>
          <p:cNvSpPr txBox="1">
            <a:spLocks noGrp="1"/>
          </p:cNvSpPr>
          <p:nvPr>
            <p:ph type="title" idx="9" hasCustomPrompt="1"/>
          </p:nvPr>
        </p:nvSpPr>
        <p:spPr>
          <a:xfrm>
            <a:off x="3570133" y="1409333"/>
            <a:ext cx="2755600" cy="187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10666">
                <a:solidFill>
                  <a:schemeClr val="accent5"/>
                </a:solidFill>
              </a:defRPr>
            </a:lvl1pPr>
            <a:lvl2pPr lvl="1" algn="ctr" rtl="0">
              <a:spcBef>
                <a:spcPts val="0"/>
              </a:spcBef>
              <a:spcAft>
                <a:spcPts val="0"/>
              </a:spcAft>
              <a:buClr>
                <a:schemeClr val="accent5"/>
              </a:buClr>
              <a:buSzPts val="8000"/>
              <a:buNone/>
              <a:defRPr sz="10666">
                <a:solidFill>
                  <a:schemeClr val="accent5"/>
                </a:solidFill>
              </a:defRPr>
            </a:lvl2pPr>
            <a:lvl3pPr lvl="2" algn="ctr" rtl="0">
              <a:spcBef>
                <a:spcPts val="0"/>
              </a:spcBef>
              <a:spcAft>
                <a:spcPts val="0"/>
              </a:spcAft>
              <a:buClr>
                <a:schemeClr val="accent5"/>
              </a:buClr>
              <a:buSzPts val="8000"/>
              <a:buNone/>
              <a:defRPr sz="10666">
                <a:solidFill>
                  <a:schemeClr val="accent5"/>
                </a:solidFill>
              </a:defRPr>
            </a:lvl3pPr>
            <a:lvl4pPr lvl="3" algn="ctr" rtl="0">
              <a:spcBef>
                <a:spcPts val="0"/>
              </a:spcBef>
              <a:spcAft>
                <a:spcPts val="0"/>
              </a:spcAft>
              <a:buClr>
                <a:schemeClr val="accent5"/>
              </a:buClr>
              <a:buSzPts val="8000"/>
              <a:buNone/>
              <a:defRPr sz="10666">
                <a:solidFill>
                  <a:schemeClr val="accent5"/>
                </a:solidFill>
              </a:defRPr>
            </a:lvl4pPr>
            <a:lvl5pPr lvl="4" algn="ctr" rtl="0">
              <a:spcBef>
                <a:spcPts val="0"/>
              </a:spcBef>
              <a:spcAft>
                <a:spcPts val="0"/>
              </a:spcAft>
              <a:buClr>
                <a:schemeClr val="accent5"/>
              </a:buClr>
              <a:buSzPts val="8000"/>
              <a:buNone/>
              <a:defRPr sz="10666">
                <a:solidFill>
                  <a:schemeClr val="accent5"/>
                </a:solidFill>
              </a:defRPr>
            </a:lvl5pPr>
            <a:lvl6pPr lvl="5" algn="ctr" rtl="0">
              <a:spcBef>
                <a:spcPts val="0"/>
              </a:spcBef>
              <a:spcAft>
                <a:spcPts val="0"/>
              </a:spcAft>
              <a:buClr>
                <a:schemeClr val="accent5"/>
              </a:buClr>
              <a:buSzPts val="8000"/>
              <a:buNone/>
              <a:defRPr sz="10666">
                <a:solidFill>
                  <a:schemeClr val="accent5"/>
                </a:solidFill>
              </a:defRPr>
            </a:lvl6pPr>
            <a:lvl7pPr lvl="6" algn="ctr" rtl="0">
              <a:spcBef>
                <a:spcPts val="0"/>
              </a:spcBef>
              <a:spcAft>
                <a:spcPts val="0"/>
              </a:spcAft>
              <a:buClr>
                <a:schemeClr val="accent5"/>
              </a:buClr>
              <a:buSzPts val="8000"/>
              <a:buNone/>
              <a:defRPr sz="10666">
                <a:solidFill>
                  <a:schemeClr val="accent5"/>
                </a:solidFill>
              </a:defRPr>
            </a:lvl7pPr>
            <a:lvl8pPr lvl="7" algn="ctr" rtl="0">
              <a:spcBef>
                <a:spcPts val="0"/>
              </a:spcBef>
              <a:spcAft>
                <a:spcPts val="0"/>
              </a:spcAft>
              <a:buClr>
                <a:schemeClr val="accent5"/>
              </a:buClr>
              <a:buSzPts val="8000"/>
              <a:buNone/>
              <a:defRPr sz="10666">
                <a:solidFill>
                  <a:schemeClr val="accent5"/>
                </a:solidFill>
              </a:defRPr>
            </a:lvl8pPr>
            <a:lvl9pPr lvl="8" algn="ctr" rtl="0">
              <a:spcBef>
                <a:spcPts val="0"/>
              </a:spcBef>
              <a:spcAft>
                <a:spcPts val="0"/>
              </a:spcAft>
              <a:buClr>
                <a:schemeClr val="accent5"/>
              </a:buClr>
              <a:buSzPts val="8000"/>
              <a:buNone/>
              <a:defRPr sz="10666">
                <a:solidFill>
                  <a:schemeClr val="accent5"/>
                </a:solidFill>
              </a:defRPr>
            </a:lvl9pPr>
          </a:lstStyle>
          <a:p>
            <a:r>
              <a:t>xx%</a:t>
            </a:r>
          </a:p>
        </p:txBody>
      </p:sp>
      <p:sp>
        <p:nvSpPr>
          <p:cNvPr id="56" name="Google Shape;56;p13"/>
          <p:cNvSpPr txBox="1">
            <a:spLocks noGrp="1"/>
          </p:cNvSpPr>
          <p:nvPr>
            <p:ph type="title" idx="13" hasCustomPrompt="1"/>
          </p:nvPr>
        </p:nvSpPr>
        <p:spPr>
          <a:xfrm>
            <a:off x="5866267" y="1409333"/>
            <a:ext cx="2755600" cy="187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10666">
                <a:solidFill>
                  <a:schemeClr val="accent5"/>
                </a:solidFill>
              </a:defRPr>
            </a:lvl1pPr>
            <a:lvl2pPr lvl="1" algn="ctr" rtl="0">
              <a:spcBef>
                <a:spcPts val="0"/>
              </a:spcBef>
              <a:spcAft>
                <a:spcPts val="0"/>
              </a:spcAft>
              <a:buClr>
                <a:schemeClr val="accent5"/>
              </a:buClr>
              <a:buSzPts val="8000"/>
              <a:buNone/>
              <a:defRPr sz="10666">
                <a:solidFill>
                  <a:schemeClr val="accent5"/>
                </a:solidFill>
              </a:defRPr>
            </a:lvl2pPr>
            <a:lvl3pPr lvl="2" algn="ctr" rtl="0">
              <a:spcBef>
                <a:spcPts val="0"/>
              </a:spcBef>
              <a:spcAft>
                <a:spcPts val="0"/>
              </a:spcAft>
              <a:buClr>
                <a:schemeClr val="accent5"/>
              </a:buClr>
              <a:buSzPts val="8000"/>
              <a:buNone/>
              <a:defRPr sz="10666">
                <a:solidFill>
                  <a:schemeClr val="accent5"/>
                </a:solidFill>
              </a:defRPr>
            </a:lvl3pPr>
            <a:lvl4pPr lvl="3" algn="ctr" rtl="0">
              <a:spcBef>
                <a:spcPts val="0"/>
              </a:spcBef>
              <a:spcAft>
                <a:spcPts val="0"/>
              </a:spcAft>
              <a:buClr>
                <a:schemeClr val="accent5"/>
              </a:buClr>
              <a:buSzPts val="8000"/>
              <a:buNone/>
              <a:defRPr sz="10666">
                <a:solidFill>
                  <a:schemeClr val="accent5"/>
                </a:solidFill>
              </a:defRPr>
            </a:lvl4pPr>
            <a:lvl5pPr lvl="4" algn="ctr" rtl="0">
              <a:spcBef>
                <a:spcPts val="0"/>
              </a:spcBef>
              <a:spcAft>
                <a:spcPts val="0"/>
              </a:spcAft>
              <a:buClr>
                <a:schemeClr val="accent5"/>
              </a:buClr>
              <a:buSzPts val="8000"/>
              <a:buNone/>
              <a:defRPr sz="10666">
                <a:solidFill>
                  <a:schemeClr val="accent5"/>
                </a:solidFill>
              </a:defRPr>
            </a:lvl5pPr>
            <a:lvl6pPr lvl="5" algn="ctr" rtl="0">
              <a:spcBef>
                <a:spcPts val="0"/>
              </a:spcBef>
              <a:spcAft>
                <a:spcPts val="0"/>
              </a:spcAft>
              <a:buClr>
                <a:schemeClr val="accent5"/>
              </a:buClr>
              <a:buSzPts val="8000"/>
              <a:buNone/>
              <a:defRPr sz="10666">
                <a:solidFill>
                  <a:schemeClr val="accent5"/>
                </a:solidFill>
              </a:defRPr>
            </a:lvl6pPr>
            <a:lvl7pPr lvl="6" algn="ctr" rtl="0">
              <a:spcBef>
                <a:spcPts val="0"/>
              </a:spcBef>
              <a:spcAft>
                <a:spcPts val="0"/>
              </a:spcAft>
              <a:buClr>
                <a:schemeClr val="accent5"/>
              </a:buClr>
              <a:buSzPts val="8000"/>
              <a:buNone/>
              <a:defRPr sz="10666">
                <a:solidFill>
                  <a:schemeClr val="accent5"/>
                </a:solidFill>
              </a:defRPr>
            </a:lvl7pPr>
            <a:lvl8pPr lvl="7" algn="ctr" rtl="0">
              <a:spcBef>
                <a:spcPts val="0"/>
              </a:spcBef>
              <a:spcAft>
                <a:spcPts val="0"/>
              </a:spcAft>
              <a:buClr>
                <a:schemeClr val="accent5"/>
              </a:buClr>
              <a:buSzPts val="8000"/>
              <a:buNone/>
              <a:defRPr sz="10666">
                <a:solidFill>
                  <a:schemeClr val="accent5"/>
                </a:solidFill>
              </a:defRPr>
            </a:lvl8pPr>
            <a:lvl9pPr lvl="8" algn="ctr" rtl="0">
              <a:spcBef>
                <a:spcPts val="0"/>
              </a:spcBef>
              <a:spcAft>
                <a:spcPts val="0"/>
              </a:spcAft>
              <a:buClr>
                <a:schemeClr val="accent5"/>
              </a:buClr>
              <a:buSzPts val="8000"/>
              <a:buNone/>
              <a:defRPr sz="10666">
                <a:solidFill>
                  <a:schemeClr val="accent5"/>
                </a:solidFill>
              </a:defRPr>
            </a:lvl9pPr>
          </a:lstStyle>
          <a:p>
            <a:r>
              <a:t>xx%</a:t>
            </a:r>
          </a:p>
        </p:txBody>
      </p:sp>
      <p:sp>
        <p:nvSpPr>
          <p:cNvPr id="57" name="Google Shape;57;p13"/>
          <p:cNvSpPr txBox="1">
            <a:spLocks noGrp="1"/>
          </p:cNvSpPr>
          <p:nvPr>
            <p:ph type="title" idx="14" hasCustomPrompt="1"/>
          </p:nvPr>
        </p:nvSpPr>
        <p:spPr>
          <a:xfrm>
            <a:off x="8162367" y="1409333"/>
            <a:ext cx="2755600" cy="187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10666">
                <a:solidFill>
                  <a:schemeClr val="accent5"/>
                </a:solidFill>
              </a:defRPr>
            </a:lvl1pPr>
            <a:lvl2pPr lvl="1" algn="ctr" rtl="0">
              <a:spcBef>
                <a:spcPts val="0"/>
              </a:spcBef>
              <a:spcAft>
                <a:spcPts val="0"/>
              </a:spcAft>
              <a:buClr>
                <a:schemeClr val="accent5"/>
              </a:buClr>
              <a:buSzPts val="8000"/>
              <a:buNone/>
              <a:defRPr sz="10666">
                <a:solidFill>
                  <a:schemeClr val="accent5"/>
                </a:solidFill>
              </a:defRPr>
            </a:lvl2pPr>
            <a:lvl3pPr lvl="2" algn="ctr" rtl="0">
              <a:spcBef>
                <a:spcPts val="0"/>
              </a:spcBef>
              <a:spcAft>
                <a:spcPts val="0"/>
              </a:spcAft>
              <a:buClr>
                <a:schemeClr val="accent5"/>
              </a:buClr>
              <a:buSzPts val="8000"/>
              <a:buNone/>
              <a:defRPr sz="10666">
                <a:solidFill>
                  <a:schemeClr val="accent5"/>
                </a:solidFill>
              </a:defRPr>
            </a:lvl3pPr>
            <a:lvl4pPr lvl="3" algn="ctr" rtl="0">
              <a:spcBef>
                <a:spcPts val="0"/>
              </a:spcBef>
              <a:spcAft>
                <a:spcPts val="0"/>
              </a:spcAft>
              <a:buClr>
                <a:schemeClr val="accent5"/>
              </a:buClr>
              <a:buSzPts val="8000"/>
              <a:buNone/>
              <a:defRPr sz="10666">
                <a:solidFill>
                  <a:schemeClr val="accent5"/>
                </a:solidFill>
              </a:defRPr>
            </a:lvl4pPr>
            <a:lvl5pPr lvl="4" algn="ctr" rtl="0">
              <a:spcBef>
                <a:spcPts val="0"/>
              </a:spcBef>
              <a:spcAft>
                <a:spcPts val="0"/>
              </a:spcAft>
              <a:buClr>
                <a:schemeClr val="accent5"/>
              </a:buClr>
              <a:buSzPts val="8000"/>
              <a:buNone/>
              <a:defRPr sz="10666">
                <a:solidFill>
                  <a:schemeClr val="accent5"/>
                </a:solidFill>
              </a:defRPr>
            </a:lvl5pPr>
            <a:lvl6pPr lvl="5" algn="ctr" rtl="0">
              <a:spcBef>
                <a:spcPts val="0"/>
              </a:spcBef>
              <a:spcAft>
                <a:spcPts val="0"/>
              </a:spcAft>
              <a:buClr>
                <a:schemeClr val="accent5"/>
              </a:buClr>
              <a:buSzPts val="8000"/>
              <a:buNone/>
              <a:defRPr sz="10666">
                <a:solidFill>
                  <a:schemeClr val="accent5"/>
                </a:solidFill>
              </a:defRPr>
            </a:lvl6pPr>
            <a:lvl7pPr lvl="6" algn="ctr" rtl="0">
              <a:spcBef>
                <a:spcPts val="0"/>
              </a:spcBef>
              <a:spcAft>
                <a:spcPts val="0"/>
              </a:spcAft>
              <a:buClr>
                <a:schemeClr val="accent5"/>
              </a:buClr>
              <a:buSzPts val="8000"/>
              <a:buNone/>
              <a:defRPr sz="10666">
                <a:solidFill>
                  <a:schemeClr val="accent5"/>
                </a:solidFill>
              </a:defRPr>
            </a:lvl7pPr>
            <a:lvl8pPr lvl="7" algn="ctr" rtl="0">
              <a:spcBef>
                <a:spcPts val="0"/>
              </a:spcBef>
              <a:spcAft>
                <a:spcPts val="0"/>
              </a:spcAft>
              <a:buClr>
                <a:schemeClr val="accent5"/>
              </a:buClr>
              <a:buSzPts val="8000"/>
              <a:buNone/>
              <a:defRPr sz="10666">
                <a:solidFill>
                  <a:schemeClr val="accent5"/>
                </a:solidFill>
              </a:defRPr>
            </a:lvl8pPr>
            <a:lvl9pPr lvl="8" algn="ctr" rtl="0">
              <a:spcBef>
                <a:spcPts val="0"/>
              </a:spcBef>
              <a:spcAft>
                <a:spcPts val="0"/>
              </a:spcAft>
              <a:buClr>
                <a:schemeClr val="accent5"/>
              </a:buClr>
              <a:buSzPts val="8000"/>
              <a:buNone/>
              <a:defRPr sz="10666">
                <a:solidFill>
                  <a:schemeClr val="accent5"/>
                </a:solidFill>
              </a:defRPr>
            </a:lvl9pPr>
          </a:lstStyle>
          <a:p>
            <a:r>
              <a:t>xx%</a:t>
            </a:r>
          </a:p>
        </p:txBody>
      </p:sp>
    </p:spTree>
    <p:extLst>
      <p:ext uri="{BB962C8B-B14F-4D97-AF65-F5344CB8AC3E}">
        <p14:creationId xmlns:p14="http://schemas.microsoft.com/office/powerpoint/2010/main" val="1748479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wo Columns">
  <p:cSld name="Title + Two Columns">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60" name="Google Shape;60;p14"/>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
        <p:nvSpPr>
          <p:cNvPr id="61" name="Google Shape;61;p14"/>
          <p:cNvSpPr txBox="1">
            <a:spLocks noGrp="1"/>
          </p:cNvSpPr>
          <p:nvPr>
            <p:ph type="title" idx="2"/>
          </p:nvPr>
        </p:nvSpPr>
        <p:spPr>
          <a:xfrm>
            <a:off x="1596451" y="3111233"/>
            <a:ext cx="37024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62" name="Google Shape;62;p14"/>
          <p:cNvSpPr txBox="1">
            <a:spLocks noGrp="1"/>
          </p:cNvSpPr>
          <p:nvPr>
            <p:ph type="subTitle" idx="1"/>
          </p:nvPr>
        </p:nvSpPr>
        <p:spPr>
          <a:xfrm>
            <a:off x="1596451" y="5001233"/>
            <a:ext cx="37024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63" name="Google Shape;63;p14"/>
          <p:cNvSpPr txBox="1">
            <a:spLocks noGrp="1"/>
          </p:cNvSpPr>
          <p:nvPr>
            <p:ph type="title" idx="3"/>
          </p:nvPr>
        </p:nvSpPr>
        <p:spPr>
          <a:xfrm>
            <a:off x="6893149" y="3111233"/>
            <a:ext cx="37024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64" name="Google Shape;64;p14"/>
          <p:cNvSpPr txBox="1">
            <a:spLocks noGrp="1"/>
          </p:cNvSpPr>
          <p:nvPr>
            <p:ph type="subTitle" idx="4"/>
          </p:nvPr>
        </p:nvSpPr>
        <p:spPr>
          <a:xfrm>
            <a:off x="6893149" y="5001233"/>
            <a:ext cx="3702400" cy="164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14747943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ext">
  <p:cSld name="Title + Text">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67" name="Google Shape;67;p15"/>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
        <p:nvSpPr>
          <p:cNvPr id="68" name="Google Shape;68;p15"/>
          <p:cNvSpPr txBox="1">
            <a:spLocks noGrp="1"/>
          </p:cNvSpPr>
          <p:nvPr>
            <p:ph type="subTitle" idx="1"/>
          </p:nvPr>
        </p:nvSpPr>
        <p:spPr>
          <a:xfrm>
            <a:off x="3968000" y="4525967"/>
            <a:ext cx="4256000" cy="190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32299120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lumns 1">
  <p:cSld name="Two Columns 1">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1898467" y="3384133"/>
            <a:ext cx="30984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71" name="Google Shape;71;p16"/>
          <p:cNvCxnSpPr/>
          <p:nvPr/>
        </p:nvCxnSpPr>
        <p:spPr>
          <a:xfrm>
            <a:off x="3098067" y="4515100"/>
            <a:ext cx="699200" cy="0"/>
          </a:xfrm>
          <a:prstGeom prst="straightConnector1">
            <a:avLst/>
          </a:prstGeom>
          <a:noFill/>
          <a:ln w="38100" cap="flat" cmpd="sng">
            <a:solidFill>
              <a:schemeClr val="accent2"/>
            </a:solidFill>
            <a:prstDash val="solid"/>
            <a:round/>
            <a:headEnd type="none" w="med" len="med"/>
            <a:tailEnd type="none" w="med" len="med"/>
          </a:ln>
        </p:spPr>
      </p:cxnSp>
      <p:sp>
        <p:nvSpPr>
          <p:cNvPr id="72" name="Google Shape;72;p16"/>
          <p:cNvSpPr txBox="1">
            <a:spLocks noGrp="1"/>
          </p:cNvSpPr>
          <p:nvPr>
            <p:ph type="subTitle" idx="1"/>
          </p:nvPr>
        </p:nvSpPr>
        <p:spPr>
          <a:xfrm>
            <a:off x="1596467" y="4803700"/>
            <a:ext cx="3702400" cy="146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73" name="Google Shape;73;p16"/>
          <p:cNvSpPr txBox="1">
            <a:spLocks noGrp="1"/>
          </p:cNvSpPr>
          <p:nvPr>
            <p:ph type="subTitle" idx="2"/>
          </p:nvPr>
        </p:nvSpPr>
        <p:spPr>
          <a:xfrm>
            <a:off x="6893136" y="4803700"/>
            <a:ext cx="3702400" cy="146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74" name="Google Shape;74;p16"/>
          <p:cNvSpPr txBox="1">
            <a:spLocks noGrp="1"/>
          </p:cNvSpPr>
          <p:nvPr>
            <p:ph type="title" idx="3"/>
          </p:nvPr>
        </p:nvSpPr>
        <p:spPr>
          <a:xfrm>
            <a:off x="7195133" y="3384133"/>
            <a:ext cx="30984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75" name="Google Shape;75;p16"/>
          <p:cNvCxnSpPr/>
          <p:nvPr/>
        </p:nvCxnSpPr>
        <p:spPr>
          <a:xfrm>
            <a:off x="8394733" y="4515100"/>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1100962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Four Columns">
  <p:cSld name="Title + Four Columns">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2574333" y="1966616"/>
            <a:ext cx="3230800" cy="1002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933">
                <a:solidFill>
                  <a:schemeClr val="accent2"/>
                </a:solidFill>
              </a:defRPr>
            </a:lvl1pPr>
            <a:lvl2pPr lvl="1" rtl="0">
              <a:spcBef>
                <a:spcPts val="0"/>
              </a:spcBef>
              <a:spcAft>
                <a:spcPts val="0"/>
              </a:spcAft>
              <a:buClr>
                <a:schemeClr val="accent2"/>
              </a:buClr>
              <a:buSzPts val="2200"/>
              <a:buNone/>
              <a:defRPr sz="2933">
                <a:solidFill>
                  <a:schemeClr val="accent2"/>
                </a:solidFill>
              </a:defRPr>
            </a:lvl2pPr>
            <a:lvl3pPr lvl="2" rtl="0">
              <a:spcBef>
                <a:spcPts val="0"/>
              </a:spcBef>
              <a:spcAft>
                <a:spcPts val="0"/>
              </a:spcAft>
              <a:buClr>
                <a:schemeClr val="accent2"/>
              </a:buClr>
              <a:buSzPts val="2200"/>
              <a:buNone/>
              <a:defRPr sz="2933">
                <a:solidFill>
                  <a:schemeClr val="accent2"/>
                </a:solidFill>
              </a:defRPr>
            </a:lvl3pPr>
            <a:lvl4pPr lvl="3" rtl="0">
              <a:spcBef>
                <a:spcPts val="0"/>
              </a:spcBef>
              <a:spcAft>
                <a:spcPts val="0"/>
              </a:spcAft>
              <a:buClr>
                <a:schemeClr val="accent2"/>
              </a:buClr>
              <a:buSzPts val="2200"/>
              <a:buNone/>
              <a:defRPr sz="2933">
                <a:solidFill>
                  <a:schemeClr val="accent2"/>
                </a:solidFill>
              </a:defRPr>
            </a:lvl4pPr>
            <a:lvl5pPr lvl="4" rtl="0">
              <a:spcBef>
                <a:spcPts val="0"/>
              </a:spcBef>
              <a:spcAft>
                <a:spcPts val="0"/>
              </a:spcAft>
              <a:buClr>
                <a:schemeClr val="accent2"/>
              </a:buClr>
              <a:buSzPts val="2200"/>
              <a:buNone/>
              <a:defRPr sz="2933">
                <a:solidFill>
                  <a:schemeClr val="accent2"/>
                </a:solidFill>
              </a:defRPr>
            </a:lvl5pPr>
            <a:lvl6pPr lvl="5" rtl="0">
              <a:spcBef>
                <a:spcPts val="0"/>
              </a:spcBef>
              <a:spcAft>
                <a:spcPts val="0"/>
              </a:spcAft>
              <a:buClr>
                <a:schemeClr val="accent2"/>
              </a:buClr>
              <a:buSzPts val="2200"/>
              <a:buNone/>
              <a:defRPr sz="2933">
                <a:solidFill>
                  <a:schemeClr val="accent2"/>
                </a:solidFill>
              </a:defRPr>
            </a:lvl6pPr>
            <a:lvl7pPr lvl="6" rtl="0">
              <a:spcBef>
                <a:spcPts val="0"/>
              </a:spcBef>
              <a:spcAft>
                <a:spcPts val="0"/>
              </a:spcAft>
              <a:buClr>
                <a:schemeClr val="accent2"/>
              </a:buClr>
              <a:buSzPts val="2200"/>
              <a:buNone/>
              <a:defRPr sz="2933">
                <a:solidFill>
                  <a:schemeClr val="accent2"/>
                </a:solidFill>
              </a:defRPr>
            </a:lvl7pPr>
            <a:lvl8pPr lvl="7" rtl="0">
              <a:spcBef>
                <a:spcPts val="0"/>
              </a:spcBef>
              <a:spcAft>
                <a:spcPts val="0"/>
              </a:spcAft>
              <a:buClr>
                <a:schemeClr val="accent2"/>
              </a:buClr>
              <a:buSzPts val="2200"/>
              <a:buNone/>
              <a:defRPr sz="2933">
                <a:solidFill>
                  <a:schemeClr val="accent2"/>
                </a:solidFill>
              </a:defRPr>
            </a:lvl8pPr>
            <a:lvl9pPr lvl="8"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78" name="Google Shape;78;p17"/>
          <p:cNvSpPr txBox="1">
            <a:spLocks noGrp="1"/>
          </p:cNvSpPr>
          <p:nvPr>
            <p:ph type="subTitle" idx="1"/>
          </p:nvPr>
        </p:nvSpPr>
        <p:spPr>
          <a:xfrm>
            <a:off x="2574333" y="2947923"/>
            <a:ext cx="3230800" cy="100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r>
              <a:rPr lang="en-US"/>
              <a:t>Click to edit Master subtitle style</a:t>
            </a:r>
            <a:endParaRPr/>
          </a:p>
        </p:txBody>
      </p:sp>
      <p:sp>
        <p:nvSpPr>
          <p:cNvPr id="79" name="Google Shape;79;p17"/>
          <p:cNvSpPr txBox="1">
            <a:spLocks noGrp="1"/>
          </p:cNvSpPr>
          <p:nvPr>
            <p:ph type="title" idx="2"/>
          </p:nvPr>
        </p:nvSpPr>
        <p:spPr>
          <a:xfrm>
            <a:off x="2574333" y="4026459"/>
            <a:ext cx="3230800" cy="1002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933">
                <a:solidFill>
                  <a:schemeClr val="accent2"/>
                </a:solidFill>
              </a:defRPr>
            </a:lvl1pPr>
            <a:lvl2pPr lvl="1" rtl="0">
              <a:spcBef>
                <a:spcPts val="0"/>
              </a:spcBef>
              <a:spcAft>
                <a:spcPts val="0"/>
              </a:spcAft>
              <a:buClr>
                <a:schemeClr val="accent2"/>
              </a:buClr>
              <a:buSzPts val="2200"/>
              <a:buNone/>
              <a:defRPr sz="2933">
                <a:solidFill>
                  <a:schemeClr val="accent2"/>
                </a:solidFill>
              </a:defRPr>
            </a:lvl2pPr>
            <a:lvl3pPr lvl="2" rtl="0">
              <a:spcBef>
                <a:spcPts val="0"/>
              </a:spcBef>
              <a:spcAft>
                <a:spcPts val="0"/>
              </a:spcAft>
              <a:buClr>
                <a:schemeClr val="accent2"/>
              </a:buClr>
              <a:buSzPts val="2200"/>
              <a:buNone/>
              <a:defRPr sz="2933">
                <a:solidFill>
                  <a:schemeClr val="accent2"/>
                </a:solidFill>
              </a:defRPr>
            </a:lvl3pPr>
            <a:lvl4pPr lvl="3" rtl="0">
              <a:spcBef>
                <a:spcPts val="0"/>
              </a:spcBef>
              <a:spcAft>
                <a:spcPts val="0"/>
              </a:spcAft>
              <a:buClr>
                <a:schemeClr val="accent2"/>
              </a:buClr>
              <a:buSzPts val="2200"/>
              <a:buNone/>
              <a:defRPr sz="2933">
                <a:solidFill>
                  <a:schemeClr val="accent2"/>
                </a:solidFill>
              </a:defRPr>
            </a:lvl4pPr>
            <a:lvl5pPr lvl="4" rtl="0">
              <a:spcBef>
                <a:spcPts val="0"/>
              </a:spcBef>
              <a:spcAft>
                <a:spcPts val="0"/>
              </a:spcAft>
              <a:buClr>
                <a:schemeClr val="accent2"/>
              </a:buClr>
              <a:buSzPts val="2200"/>
              <a:buNone/>
              <a:defRPr sz="2933">
                <a:solidFill>
                  <a:schemeClr val="accent2"/>
                </a:solidFill>
              </a:defRPr>
            </a:lvl5pPr>
            <a:lvl6pPr lvl="5" rtl="0">
              <a:spcBef>
                <a:spcPts val="0"/>
              </a:spcBef>
              <a:spcAft>
                <a:spcPts val="0"/>
              </a:spcAft>
              <a:buClr>
                <a:schemeClr val="accent2"/>
              </a:buClr>
              <a:buSzPts val="2200"/>
              <a:buNone/>
              <a:defRPr sz="2933">
                <a:solidFill>
                  <a:schemeClr val="accent2"/>
                </a:solidFill>
              </a:defRPr>
            </a:lvl6pPr>
            <a:lvl7pPr lvl="6" rtl="0">
              <a:spcBef>
                <a:spcPts val="0"/>
              </a:spcBef>
              <a:spcAft>
                <a:spcPts val="0"/>
              </a:spcAft>
              <a:buClr>
                <a:schemeClr val="accent2"/>
              </a:buClr>
              <a:buSzPts val="2200"/>
              <a:buNone/>
              <a:defRPr sz="2933">
                <a:solidFill>
                  <a:schemeClr val="accent2"/>
                </a:solidFill>
              </a:defRPr>
            </a:lvl7pPr>
            <a:lvl8pPr lvl="7" rtl="0">
              <a:spcBef>
                <a:spcPts val="0"/>
              </a:spcBef>
              <a:spcAft>
                <a:spcPts val="0"/>
              </a:spcAft>
              <a:buClr>
                <a:schemeClr val="accent2"/>
              </a:buClr>
              <a:buSzPts val="2200"/>
              <a:buNone/>
              <a:defRPr sz="2933">
                <a:solidFill>
                  <a:schemeClr val="accent2"/>
                </a:solidFill>
              </a:defRPr>
            </a:lvl8pPr>
            <a:lvl9pPr lvl="8"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80" name="Google Shape;80;p17"/>
          <p:cNvSpPr txBox="1">
            <a:spLocks noGrp="1"/>
          </p:cNvSpPr>
          <p:nvPr>
            <p:ph type="subTitle" idx="3"/>
          </p:nvPr>
        </p:nvSpPr>
        <p:spPr>
          <a:xfrm>
            <a:off x="2574333" y="4996916"/>
            <a:ext cx="3230800" cy="100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r>
              <a:rPr lang="en-US"/>
              <a:t>Click to edit Master subtitle style</a:t>
            </a:r>
            <a:endParaRPr/>
          </a:p>
        </p:txBody>
      </p:sp>
      <p:sp>
        <p:nvSpPr>
          <p:cNvPr id="81" name="Google Shape;81;p17"/>
          <p:cNvSpPr txBox="1">
            <a:spLocks noGrp="1"/>
          </p:cNvSpPr>
          <p:nvPr>
            <p:ph type="title" idx="4"/>
          </p:nvPr>
        </p:nvSpPr>
        <p:spPr>
          <a:xfrm>
            <a:off x="7821825" y="1966616"/>
            <a:ext cx="3230800" cy="1002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933">
                <a:solidFill>
                  <a:schemeClr val="accent2"/>
                </a:solidFill>
              </a:defRPr>
            </a:lvl1pPr>
            <a:lvl2pPr lvl="1" rtl="0">
              <a:spcBef>
                <a:spcPts val="0"/>
              </a:spcBef>
              <a:spcAft>
                <a:spcPts val="0"/>
              </a:spcAft>
              <a:buClr>
                <a:schemeClr val="accent2"/>
              </a:buClr>
              <a:buSzPts val="2200"/>
              <a:buNone/>
              <a:defRPr sz="2933">
                <a:solidFill>
                  <a:schemeClr val="accent2"/>
                </a:solidFill>
              </a:defRPr>
            </a:lvl2pPr>
            <a:lvl3pPr lvl="2" rtl="0">
              <a:spcBef>
                <a:spcPts val="0"/>
              </a:spcBef>
              <a:spcAft>
                <a:spcPts val="0"/>
              </a:spcAft>
              <a:buClr>
                <a:schemeClr val="accent2"/>
              </a:buClr>
              <a:buSzPts val="2200"/>
              <a:buNone/>
              <a:defRPr sz="2933">
                <a:solidFill>
                  <a:schemeClr val="accent2"/>
                </a:solidFill>
              </a:defRPr>
            </a:lvl3pPr>
            <a:lvl4pPr lvl="3" rtl="0">
              <a:spcBef>
                <a:spcPts val="0"/>
              </a:spcBef>
              <a:spcAft>
                <a:spcPts val="0"/>
              </a:spcAft>
              <a:buClr>
                <a:schemeClr val="accent2"/>
              </a:buClr>
              <a:buSzPts val="2200"/>
              <a:buNone/>
              <a:defRPr sz="2933">
                <a:solidFill>
                  <a:schemeClr val="accent2"/>
                </a:solidFill>
              </a:defRPr>
            </a:lvl4pPr>
            <a:lvl5pPr lvl="4" rtl="0">
              <a:spcBef>
                <a:spcPts val="0"/>
              </a:spcBef>
              <a:spcAft>
                <a:spcPts val="0"/>
              </a:spcAft>
              <a:buClr>
                <a:schemeClr val="accent2"/>
              </a:buClr>
              <a:buSzPts val="2200"/>
              <a:buNone/>
              <a:defRPr sz="2933">
                <a:solidFill>
                  <a:schemeClr val="accent2"/>
                </a:solidFill>
              </a:defRPr>
            </a:lvl5pPr>
            <a:lvl6pPr lvl="5" rtl="0">
              <a:spcBef>
                <a:spcPts val="0"/>
              </a:spcBef>
              <a:spcAft>
                <a:spcPts val="0"/>
              </a:spcAft>
              <a:buClr>
                <a:schemeClr val="accent2"/>
              </a:buClr>
              <a:buSzPts val="2200"/>
              <a:buNone/>
              <a:defRPr sz="2933">
                <a:solidFill>
                  <a:schemeClr val="accent2"/>
                </a:solidFill>
              </a:defRPr>
            </a:lvl6pPr>
            <a:lvl7pPr lvl="6" rtl="0">
              <a:spcBef>
                <a:spcPts val="0"/>
              </a:spcBef>
              <a:spcAft>
                <a:spcPts val="0"/>
              </a:spcAft>
              <a:buClr>
                <a:schemeClr val="accent2"/>
              </a:buClr>
              <a:buSzPts val="2200"/>
              <a:buNone/>
              <a:defRPr sz="2933">
                <a:solidFill>
                  <a:schemeClr val="accent2"/>
                </a:solidFill>
              </a:defRPr>
            </a:lvl7pPr>
            <a:lvl8pPr lvl="7" rtl="0">
              <a:spcBef>
                <a:spcPts val="0"/>
              </a:spcBef>
              <a:spcAft>
                <a:spcPts val="0"/>
              </a:spcAft>
              <a:buClr>
                <a:schemeClr val="accent2"/>
              </a:buClr>
              <a:buSzPts val="2200"/>
              <a:buNone/>
              <a:defRPr sz="2933">
                <a:solidFill>
                  <a:schemeClr val="accent2"/>
                </a:solidFill>
              </a:defRPr>
            </a:lvl8pPr>
            <a:lvl9pPr lvl="8"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82" name="Google Shape;82;p17"/>
          <p:cNvSpPr txBox="1">
            <a:spLocks noGrp="1"/>
          </p:cNvSpPr>
          <p:nvPr>
            <p:ph type="subTitle" idx="5"/>
          </p:nvPr>
        </p:nvSpPr>
        <p:spPr>
          <a:xfrm>
            <a:off x="7821825" y="2947923"/>
            <a:ext cx="3230800" cy="100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r>
              <a:rPr lang="en-US"/>
              <a:t>Click to edit Master subtitle style</a:t>
            </a:r>
            <a:endParaRPr/>
          </a:p>
        </p:txBody>
      </p:sp>
      <p:sp>
        <p:nvSpPr>
          <p:cNvPr id="83" name="Google Shape;83;p17"/>
          <p:cNvSpPr txBox="1">
            <a:spLocks noGrp="1"/>
          </p:cNvSpPr>
          <p:nvPr>
            <p:ph type="title" idx="6"/>
          </p:nvPr>
        </p:nvSpPr>
        <p:spPr>
          <a:xfrm>
            <a:off x="7821825" y="4026459"/>
            <a:ext cx="3230800" cy="1002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933">
                <a:solidFill>
                  <a:schemeClr val="accent2"/>
                </a:solidFill>
              </a:defRPr>
            </a:lvl1pPr>
            <a:lvl2pPr lvl="1" rtl="0">
              <a:spcBef>
                <a:spcPts val="0"/>
              </a:spcBef>
              <a:spcAft>
                <a:spcPts val="0"/>
              </a:spcAft>
              <a:buClr>
                <a:schemeClr val="accent2"/>
              </a:buClr>
              <a:buSzPts val="2200"/>
              <a:buNone/>
              <a:defRPr sz="2933">
                <a:solidFill>
                  <a:schemeClr val="accent2"/>
                </a:solidFill>
              </a:defRPr>
            </a:lvl2pPr>
            <a:lvl3pPr lvl="2" rtl="0">
              <a:spcBef>
                <a:spcPts val="0"/>
              </a:spcBef>
              <a:spcAft>
                <a:spcPts val="0"/>
              </a:spcAft>
              <a:buClr>
                <a:schemeClr val="accent2"/>
              </a:buClr>
              <a:buSzPts val="2200"/>
              <a:buNone/>
              <a:defRPr sz="2933">
                <a:solidFill>
                  <a:schemeClr val="accent2"/>
                </a:solidFill>
              </a:defRPr>
            </a:lvl3pPr>
            <a:lvl4pPr lvl="3" rtl="0">
              <a:spcBef>
                <a:spcPts val="0"/>
              </a:spcBef>
              <a:spcAft>
                <a:spcPts val="0"/>
              </a:spcAft>
              <a:buClr>
                <a:schemeClr val="accent2"/>
              </a:buClr>
              <a:buSzPts val="2200"/>
              <a:buNone/>
              <a:defRPr sz="2933">
                <a:solidFill>
                  <a:schemeClr val="accent2"/>
                </a:solidFill>
              </a:defRPr>
            </a:lvl4pPr>
            <a:lvl5pPr lvl="4" rtl="0">
              <a:spcBef>
                <a:spcPts val="0"/>
              </a:spcBef>
              <a:spcAft>
                <a:spcPts val="0"/>
              </a:spcAft>
              <a:buClr>
                <a:schemeClr val="accent2"/>
              </a:buClr>
              <a:buSzPts val="2200"/>
              <a:buNone/>
              <a:defRPr sz="2933">
                <a:solidFill>
                  <a:schemeClr val="accent2"/>
                </a:solidFill>
              </a:defRPr>
            </a:lvl5pPr>
            <a:lvl6pPr lvl="5" rtl="0">
              <a:spcBef>
                <a:spcPts val="0"/>
              </a:spcBef>
              <a:spcAft>
                <a:spcPts val="0"/>
              </a:spcAft>
              <a:buClr>
                <a:schemeClr val="accent2"/>
              </a:buClr>
              <a:buSzPts val="2200"/>
              <a:buNone/>
              <a:defRPr sz="2933">
                <a:solidFill>
                  <a:schemeClr val="accent2"/>
                </a:solidFill>
              </a:defRPr>
            </a:lvl6pPr>
            <a:lvl7pPr lvl="6" rtl="0">
              <a:spcBef>
                <a:spcPts val="0"/>
              </a:spcBef>
              <a:spcAft>
                <a:spcPts val="0"/>
              </a:spcAft>
              <a:buClr>
                <a:schemeClr val="accent2"/>
              </a:buClr>
              <a:buSzPts val="2200"/>
              <a:buNone/>
              <a:defRPr sz="2933">
                <a:solidFill>
                  <a:schemeClr val="accent2"/>
                </a:solidFill>
              </a:defRPr>
            </a:lvl7pPr>
            <a:lvl8pPr lvl="7" rtl="0">
              <a:spcBef>
                <a:spcPts val="0"/>
              </a:spcBef>
              <a:spcAft>
                <a:spcPts val="0"/>
              </a:spcAft>
              <a:buClr>
                <a:schemeClr val="accent2"/>
              </a:buClr>
              <a:buSzPts val="2200"/>
              <a:buNone/>
              <a:defRPr sz="2933">
                <a:solidFill>
                  <a:schemeClr val="accent2"/>
                </a:solidFill>
              </a:defRPr>
            </a:lvl8pPr>
            <a:lvl9pPr lvl="8"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84" name="Google Shape;84;p17"/>
          <p:cNvSpPr txBox="1">
            <a:spLocks noGrp="1"/>
          </p:cNvSpPr>
          <p:nvPr>
            <p:ph type="subTitle" idx="7"/>
          </p:nvPr>
        </p:nvSpPr>
        <p:spPr>
          <a:xfrm>
            <a:off x="7821825" y="4996916"/>
            <a:ext cx="3230800" cy="100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2133"/>
            </a:lvl1pPr>
            <a:lvl2pPr lvl="1" rtl="0">
              <a:lnSpc>
                <a:spcPct val="100000"/>
              </a:lnSpc>
              <a:spcBef>
                <a:spcPts val="0"/>
              </a:spcBef>
              <a:spcAft>
                <a:spcPts val="0"/>
              </a:spcAft>
              <a:buSzPts val="1600"/>
              <a:buNone/>
              <a:defRPr sz="2133"/>
            </a:lvl2pPr>
            <a:lvl3pPr lvl="2" rtl="0">
              <a:lnSpc>
                <a:spcPct val="100000"/>
              </a:lnSpc>
              <a:spcBef>
                <a:spcPts val="0"/>
              </a:spcBef>
              <a:spcAft>
                <a:spcPts val="0"/>
              </a:spcAft>
              <a:buSzPts val="1600"/>
              <a:buNone/>
              <a:defRPr sz="2133"/>
            </a:lvl3pPr>
            <a:lvl4pPr lvl="3" rtl="0">
              <a:lnSpc>
                <a:spcPct val="100000"/>
              </a:lnSpc>
              <a:spcBef>
                <a:spcPts val="0"/>
              </a:spcBef>
              <a:spcAft>
                <a:spcPts val="0"/>
              </a:spcAft>
              <a:buSzPts val="1600"/>
              <a:buNone/>
              <a:defRPr sz="2133"/>
            </a:lvl4pPr>
            <a:lvl5pPr lvl="4" rtl="0">
              <a:lnSpc>
                <a:spcPct val="100000"/>
              </a:lnSpc>
              <a:spcBef>
                <a:spcPts val="0"/>
              </a:spcBef>
              <a:spcAft>
                <a:spcPts val="0"/>
              </a:spcAft>
              <a:buSzPts val="1600"/>
              <a:buNone/>
              <a:defRPr sz="2133"/>
            </a:lvl5pPr>
            <a:lvl6pPr lvl="5" rtl="0">
              <a:lnSpc>
                <a:spcPct val="100000"/>
              </a:lnSpc>
              <a:spcBef>
                <a:spcPts val="0"/>
              </a:spcBef>
              <a:spcAft>
                <a:spcPts val="0"/>
              </a:spcAft>
              <a:buSzPts val="1600"/>
              <a:buNone/>
              <a:defRPr sz="2133"/>
            </a:lvl6pPr>
            <a:lvl7pPr lvl="6" rtl="0">
              <a:lnSpc>
                <a:spcPct val="100000"/>
              </a:lnSpc>
              <a:spcBef>
                <a:spcPts val="0"/>
              </a:spcBef>
              <a:spcAft>
                <a:spcPts val="0"/>
              </a:spcAft>
              <a:buSzPts val="1600"/>
              <a:buNone/>
              <a:defRPr sz="2133"/>
            </a:lvl7pPr>
            <a:lvl8pPr lvl="7" rtl="0">
              <a:lnSpc>
                <a:spcPct val="100000"/>
              </a:lnSpc>
              <a:spcBef>
                <a:spcPts val="0"/>
              </a:spcBef>
              <a:spcAft>
                <a:spcPts val="0"/>
              </a:spcAft>
              <a:buSzPts val="1600"/>
              <a:buNone/>
              <a:defRPr sz="2133"/>
            </a:lvl8pPr>
            <a:lvl9pPr lvl="8" rtl="0">
              <a:lnSpc>
                <a:spcPct val="100000"/>
              </a:lnSpc>
              <a:spcBef>
                <a:spcPts val="0"/>
              </a:spcBef>
              <a:spcAft>
                <a:spcPts val="0"/>
              </a:spcAft>
              <a:buSzPts val="1600"/>
              <a:buNone/>
              <a:defRPr sz="2133"/>
            </a:lvl9pPr>
          </a:lstStyle>
          <a:p>
            <a:r>
              <a:rPr lang="en-US"/>
              <a:t>Click to edit Master subtitle style</a:t>
            </a:r>
            <a:endParaRPr/>
          </a:p>
        </p:txBody>
      </p:sp>
      <p:sp>
        <p:nvSpPr>
          <p:cNvPr id="85" name="Google Shape;85;p17"/>
          <p:cNvSpPr txBox="1">
            <a:spLocks noGrp="1"/>
          </p:cNvSpPr>
          <p:nvPr>
            <p:ph type="title" idx="8"/>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86" name="Google Shape;86;p17"/>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5603235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1">
  <p:cSld name="Title + Text 1">
    <p:spTree>
      <p:nvGrpSpPr>
        <p:cNvPr id="1" name="Shape 87"/>
        <p:cNvGrpSpPr/>
        <p:nvPr/>
      </p:nvGrpSpPr>
      <p:grpSpPr>
        <a:xfrm>
          <a:off x="0" y="0"/>
          <a:ext cx="0" cy="0"/>
          <a:chOff x="0" y="0"/>
          <a:chExt cx="0" cy="0"/>
        </a:xfrm>
      </p:grpSpPr>
      <p:sp>
        <p:nvSpPr>
          <p:cNvPr id="88" name="Google Shape;88;p18"/>
          <p:cNvSpPr txBox="1">
            <a:spLocks noGrp="1"/>
          </p:cNvSpPr>
          <p:nvPr>
            <p:ph type="subTitle" idx="1"/>
          </p:nvPr>
        </p:nvSpPr>
        <p:spPr>
          <a:xfrm>
            <a:off x="6944433" y="1599400"/>
            <a:ext cx="4148000" cy="193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3000"/>
              <a:buFont typeface="Advent Pro"/>
              <a:buNone/>
              <a:defRPr sz="40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9pPr>
          </a:lstStyle>
          <a:p>
            <a:r>
              <a:rPr lang="en-US"/>
              <a:t>Click to edit Master subtitle style</a:t>
            </a:r>
            <a:endParaRPr/>
          </a:p>
        </p:txBody>
      </p:sp>
      <p:sp>
        <p:nvSpPr>
          <p:cNvPr id="89" name="Google Shape;89;p18"/>
          <p:cNvSpPr txBox="1">
            <a:spLocks noGrp="1"/>
          </p:cNvSpPr>
          <p:nvPr>
            <p:ph type="body" idx="2"/>
          </p:nvPr>
        </p:nvSpPr>
        <p:spPr>
          <a:xfrm>
            <a:off x="6944433" y="3705095"/>
            <a:ext cx="4148000" cy="2013200"/>
          </a:xfrm>
          <a:prstGeom prst="rect">
            <a:avLst/>
          </a:prstGeom>
        </p:spPr>
        <p:txBody>
          <a:bodyPr spcFirstLastPara="1" wrap="square" lIns="91425" tIns="91425" rIns="91425" bIns="91425" anchor="t" anchorCtr="0">
            <a:noAutofit/>
          </a:bodyPr>
          <a:lstStyle>
            <a:lvl1pPr marL="609585" lvl="0" indent="-457189" rtl="0">
              <a:spcBef>
                <a:spcPts val="0"/>
              </a:spcBef>
              <a:spcAft>
                <a:spcPts val="0"/>
              </a:spcAft>
              <a:buSzPts val="1800"/>
              <a:buChar char="●"/>
              <a:defRPr/>
            </a:lvl1pPr>
            <a:lvl2pPr marL="1219170" lvl="1" indent="-457189" rtl="0">
              <a:spcBef>
                <a:spcPts val="2133"/>
              </a:spcBef>
              <a:spcAft>
                <a:spcPts val="0"/>
              </a:spcAft>
              <a:buSzPts val="1800"/>
              <a:buChar char="○"/>
              <a:defRPr sz="2400"/>
            </a:lvl2pPr>
            <a:lvl3pPr marL="1828754" lvl="2" indent="-457189" rtl="0">
              <a:spcBef>
                <a:spcPts val="2133"/>
              </a:spcBef>
              <a:spcAft>
                <a:spcPts val="0"/>
              </a:spcAft>
              <a:buSzPts val="1800"/>
              <a:buChar char="■"/>
              <a:defRPr sz="2400"/>
            </a:lvl3pPr>
            <a:lvl4pPr marL="2438339" lvl="3" indent="-457189" rtl="0">
              <a:spcBef>
                <a:spcPts val="2133"/>
              </a:spcBef>
              <a:spcAft>
                <a:spcPts val="0"/>
              </a:spcAft>
              <a:buSzPts val="1800"/>
              <a:buChar char="●"/>
              <a:defRPr sz="2400"/>
            </a:lvl4pPr>
            <a:lvl5pPr marL="3047924" lvl="4" indent="-457189" rtl="0">
              <a:spcBef>
                <a:spcPts val="2133"/>
              </a:spcBef>
              <a:spcAft>
                <a:spcPts val="0"/>
              </a:spcAft>
              <a:buSzPts val="1800"/>
              <a:buChar char="○"/>
              <a:defRPr sz="2400"/>
            </a:lvl5pPr>
            <a:lvl6pPr marL="3657509" lvl="5" indent="-457189" rtl="0">
              <a:spcBef>
                <a:spcPts val="2133"/>
              </a:spcBef>
              <a:spcAft>
                <a:spcPts val="0"/>
              </a:spcAft>
              <a:buSzPts val="1800"/>
              <a:buChar char="■"/>
              <a:defRPr sz="2400"/>
            </a:lvl6pPr>
            <a:lvl7pPr marL="4267093" lvl="6" indent="-457189" rtl="0">
              <a:spcBef>
                <a:spcPts val="2133"/>
              </a:spcBef>
              <a:spcAft>
                <a:spcPts val="0"/>
              </a:spcAft>
              <a:buSzPts val="1800"/>
              <a:buChar char="●"/>
              <a:defRPr sz="2400"/>
            </a:lvl7pPr>
            <a:lvl8pPr marL="4876678" lvl="7" indent="-457189" rtl="0">
              <a:spcBef>
                <a:spcPts val="2133"/>
              </a:spcBef>
              <a:spcAft>
                <a:spcPts val="0"/>
              </a:spcAft>
              <a:buSzPts val="1800"/>
              <a:buChar char="○"/>
              <a:defRPr sz="2400"/>
            </a:lvl8pPr>
            <a:lvl9pPr marL="5486263" lvl="8" indent="-457189" rtl="0">
              <a:spcBef>
                <a:spcPts val="2133"/>
              </a:spcBef>
              <a:spcAft>
                <a:spcPts val="2133"/>
              </a:spcAft>
              <a:buSzPts val="1800"/>
              <a:buChar char="■"/>
              <a:defRPr sz="2400"/>
            </a:lvl9pPr>
          </a:lstStyle>
          <a:p>
            <a:pPr lvl="0"/>
            <a:r>
              <a:rPr lang="en-US"/>
              <a:t>Click to edit Master text styles</a:t>
            </a:r>
          </a:p>
        </p:txBody>
      </p:sp>
    </p:spTree>
    <p:extLst>
      <p:ext uri="{BB962C8B-B14F-4D97-AF65-F5344CB8AC3E}">
        <p14:creationId xmlns:p14="http://schemas.microsoft.com/office/powerpoint/2010/main" val="31007217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hree Columns">
  <p:cSld name="Title + Three Columns">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1556833" y="2811800"/>
            <a:ext cx="24928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99" name="Google Shape;99;p20"/>
          <p:cNvSpPr txBox="1">
            <a:spLocks noGrp="1"/>
          </p:cNvSpPr>
          <p:nvPr>
            <p:ph type="subTitle" idx="1"/>
          </p:nvPr>
        </p:nvSpPr>
        <p:spPr>
          <a:xfrm>
            <a:off x="1556833" y="4701800"/>
            <a:ext cx="2492800" cy="131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00" name="Google Shape;100;p20"/>
          <p:cNvSpPr txBox="1">
            <a:spLocks noGrp="1"/>
          </p:cNvSpPr>
          <p:nvPr>
            <p:ph type="title" idx="2"/>
          </p:nvPr>
        </p:nvSpPr>
        <p:spPr>
          <a:xfrm>
            <a:off x="4849603" y="2811800"/>
            <a:ext cx="24928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01" name="Google Shape;101;p20"/>
          <p:cNvSpPr txBox="1">
            <a:spLocks noGrp="1"/>
          </p:cNvSpPr>
          <p:nvPr>
            <p:ph type="subTitle" idx="3"/>
          </p:nvPr>
        </p:nvSpPr>
        <p:spPr>
          <a:xfrm>
            <a:off x="4849601" y="4701800"/>
            <a:ext cx="2492800" cy="131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02" name="Google Shape;102;p20"/>
          <p:cNvSpPr txBox="1">
            <a:spLocks noGrp="1"/>
          </p:cNvSpPr>
          <p:nvPr>
            <p:ph type="title" idx="4"/>
          </p:nvPr>
        </p:nvSpPr>
        <p:spPr>
          <a:xfrm>
            <a:off x="8142373" y="2811800"/>
            <a:ext cx="2492800" cy="197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03" name="Google Shape;103;p20"/>
          <p:cNvSpPr txBox="1">
            <a:spLocks noGrp="1"/>
          </p:cNvSpPr>
          <p:nvPr>
            <p:ph type="subTitle" idx="5"/>
          </p:nvPr>
        </p:nvSpPr>
        <p:spPr>
          <a:xfrm>
            <a:off x="8142368" y="4701800"/>
            <a:ext cx="2492800" cy="131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04" name="Google Shape;104;p20"/>
          <p:cNvSpPr txBox="1">
            <a:spLocks noGrp="1"/>
          </p:cNvSpPr>
          <p:nvPr>
            <p:ph type="title" idx="6"/>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105" name="Google Shape;105;p20"/>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9849633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ix Columns">
  <p:cSld name="Title + Six Columns">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1556833" y="4407800"/>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08" name="Google Shape;108;p21"/>
          <p:cNvSpPr txBox="1">
            <a:spLocks noGrp="1"/>
          </p:cNvSpPr>
          <p:nvPr>
            <p:ph type="subTitle" idx="1"/>
          </p:nvPr>
        </p:nvSpPr>
        <p:spPr>
          <a:xfrm>
            <a:off x="1556833" y="5209800"/>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09" name="Google Shape;109;p21"/>
          <p:cNvSpPr txBox="1">
            <a:spLocks noGrp="1"/>
          </p:cNvSpPr>
          <p:nvPr>
            <p:ph type="title" idx="2"/>
          </p:nvPr>
        </p:nvSpPr>
        <p:spPr>
          <a:xfrm>
            <a:off x="4849601" y="4407800"/>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10" name="Google Shape;110;p21"/>
          <p:cNvSpPr txBox="1">
            <a:spLocks noGrp="1"/>
          </p:cNvSpPr>
          <p:nvPr>
            <p:ph type="subTitle" idx="3"/>
          </p:nvPr>
        </p:nvSpPr>
        <p:spPr>
          <a:xfrm>
            <a:off x="4849600" y="5209800"/>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1" name="Google Shape;111;p21"/>
          <p:cNvSpPr txBox="1">
            <a:spLocks noGrp="1"/>
          </p:cNvSpPr>
          <p:nvPr>
            <p:ph type="title" idx="4"/>
          </p:nvPr>
        </p:nvSpPr>
        <p:spPr>
          <a:xfrm>
            <a:off x="8142368" y="4407800"/>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12" name="Google Shape;112;p21"/>
          <p:cNvSpPr txBox="1">
            <a:spLocks noGrp="1"/>
          </p:cNvSpPr>
          <p:nvPr>
            <p:ph type="subTitle" idx="5"/>
          </p:nvPr>
        </p:nvSpPr>
        <p:spPr>
          <a:xfrm>
            <a:off x="8142367" y="5209800"/>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3" name="Google Shape;113;p21"/>
          <p:cNvSpPr txBox="1">
            <a:spLocks noGrp="1"/>
          </p:cNvSpPr>
          <p:nvPr>
            <p:ph type="title" idx="6"/>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114" name="Google Shape;114;p21"/>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
        <p:nvSpPr>
          <p:cNvPr id="115" name="Google Shape;115;p21"/>
          <p:cNvSpPr txBox="1">
            <a:spLocks noGrp="1"/>
          </p:cNvSpPr>
          <p:nvPr>
            <p:ph type="title" idx="7"/>
          </p:nvPr>
        </p:nvSpPr>
        <p:spPr>
          <a:xfrm>
            <a:off x="1556833" y="2147933"/>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16" name="Google Shape;116;p21"/>
          <p:cNvSpPr txBox="1">
            <a:spLocks noGrp="1"/>
          </p:cNvSpPr>
          <p:nvPr>
            <p:ph type="subTitle" idx="8"/>
          </p:nvPr>
        </p:nvSpPr>
        <p:spPr>
          <a:xfrm>
            <a:off x="1556833" y="2949933"/>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7" name="Google Shape;117;p21"/>
          <p:cNvSpPr txBox="1">
            <a:spLocks noGrp="1"/>
          </p:cNvSpPr>
          <p:nvPr>
            <p:ph type="title" idx="9"/>
          </p:nvPr>
        </p:nvSpPr>
        <p:spPr>
          <a:xfrm>
            <a:off x="4849601" y="2147933"/>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18" name="Google Shape;118;p21"/>
          <p:cNvSpPr txBox="1">
            <a:spLocks noGrp="1"/>
          </p:cNvSpPr>
          <p:nvPr>
            <p:ph type="subTitle" idx="13"/>
          </p:nvPr>
        </p:nvSpPr>
        <p:spPr>
          <a:xfrm>
            <a:off x="4849600" y="2949933"/>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19" name="Google Shape;119;p21"/>
          <p:cNvSpPr txBox="1">
            <a:spLocks noGrp="1"/>
          </p:cNvSpPr>
          <p:nvPr>
            <p:ph type="title" idx="14"/>
          </p:nvPr>
        </p:nvSpPr>
        <p:spPr>
          <a:xfrm>
            <a:off x="8142368" y="2147933"/>
            <a:ext cx="2492800" cy="88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933">
                <a:solidFill>
                  <a:schemeClr val="accent2"/>
                </a:solidFill>
              </a:defRPr>
            </a:lvl1pPr>
            <a:lvl2pPr lvl="1" algn="ctr" rtl="0">
              <a:spcBef>
                <a:spcPts val="0"/>
              </a:spcBef>
              <a:spcAft>
                <a:spcPts val="0"/>
              </a:spcAft>
              <a:buClr>
                <a:schemeClr val="accent2"/>
              </a:buClr>
              <a:buSzPts val="2200"/>
              <a:buNone/>
              <a:defRPr sz="2933">
                <a:solidFill>
                  <a:schemeClr val="accent2"/>
                </a:solidFill>
              </a:defRPr>
            </a:lvl2pPr>
            <a:lvl3pPr lvl="2" algn="ctr" rtl="0">
              <a:spcBef>
                <a:spcPts val="0"/>
              </a:spcBef>
              <a:spcAft>
                <a:spcPts val="0"/>
              </a:spcAft>
              <a:buClr>
                <a:schemeClr val="accent2"/>
              </a:buClr>
              <a:buSzPts val="2200"/>
              <a:buNone/>
              <a:defRPr sz="2933">
                <a:solidFill>
                  <a:schemeClr val="accent2"/>
                </a:solidFill>
              </a:defRPr>
            </a:lvl3pPr>
            <a:lvl4pPr lvl="3" algn="ctr" rtl="0">
              <a:spcBef>
                <a:spcPts val="0"/>
              </a:spcBef>
              <a:spcAft>
                <a:spcPts val="0"/>
              </a:spcAft>
              <a:buClr>
                <a:schemeClr val="accent2"/>
              </a:buClr>
              <a:buSzPts val="2200"/>
              <a:buNone/>
              <a:defRPr sz="2933">
                <a:solidFill>
                  <a:schemeClr val="accent2"/>
                </a:solidFill>
              </a:defRPr>
            </a:lvl4pPr>
            <a:lvl5pPr lvl="4" algn="ctr" rtl="0">
              <a:spcBef>
                <a:spcPts val="0"/>
              </a:spcBef>
              <a:spcAft>
                <a:spcPts val="0"/>
              </a:spcAft>
              <a:buClr>
                <a:schemeClr val="accent2"/>
              </a:buClr>
              <a:buSzPts val="2200"/>
              <a:buNone/>
              <a:defRPr sz="2933">
                <a:solidFill>
                  <a:schemeClr val="accent2"/>
                </a:solidFill>
              </a:defRPr>
            </a:lvl5pPr>
            <a:lvl6pPr lvl="5" algn="ctr" rtl="0">
              <a:spcBef>
                <a:spcPts val="0"/>
              </a:spcBef>
              <a:spcAft>
                <a:spcPts val="0"/>
              </a:spcAft>
              <a:buClr>
                <a:schemeClr val="accent2"/>
              </a:buClr>
              <a:buSzPts val="2200"/>
              <a:buNone/>
              <a:defRPr sz="2933">
                <a:solidFill>
                  <a:schemeClr val="accent2"/>
                </a:solidFill>
              </a:defRPr>
            </a:lvl6pPr>
            <a:lvl7pPr lvl="6" algn="ctr" rtl="0">
              <a:spcBef>
                <a:spcPts val="0"/>
              </a:spcBef>
              <a:spcAft>
                <a:spcPts val="0"/>
              </a:spcAft>
              <a:buClr>
                <a:schemeClr val="accent2"/>
              </a:buClr>
              <a:buSzPts val="2200"/>
              <a:buNone/>
              <a:defRPr sz="2933">
                <a:solidFill>
                  <a:schemeClr val="accent2"/>
                </a:solidFill>
              </a:defRPr>
            </a:lvl7pPr>
            <a:lvl8pPr lvl="7" algn="ctr" rtl="0">
              <a:spcBef>
                <a:spcPts val="0"/>
              </a:spcBef>
              <a:spcAft>
                <a:spcPts val="0"/>
              </a:spcAft>
              <a:buClr>
                <a:schemeClr val="accent2"/>
              </a:buClr>
              <a:buSzPts val="2200"/>
              <a:buNone/>
              <a:defRPr sz="2933">
                <a:solidFill>
                  <a:schemeClr val="accent2"/>
                </a:solidFill>
              </a:defRPr>
            </a:lvl8pPr>
            <a:lvl9pPr lvl="8" algn="ctr" rtl="0">
              <a:spcBef>
                <a:spcPts val="0"/>
              </a:spcBef>
              <a:spcAft>
                <a:spcPts val="0"/>
              </a:spcAft>
              <a:buClr>
                <a:schemeClr val="accent2"/>
              </a:buClr>
              <a:buSzPts val="2200"/>
              <a:buNone/>
              <a:defRPr sz="2933">
                <a:solidFill>
                  <a:schemeClr val="accent2"/>
                </a:solidFill>
              </a:defRPr>
            </a:lvl9pPr>
          </a:lstStyle>
          <a:p>
            <a:r>
              <a:rPr lang="en-US"/>
              <a:t>Click to edit Master title style</a:t>
            </a:r>
            <a:endParaRPr/>
          </a:p>
        </p:txBody>
      </p:sp>
      <p:sp>
        <p:nvSpPr>
          <p:cNvPr id="120" name="Google Shape;120;p21"/>
          <p:cNvSpPr txBox="1">
            <a:spLocks noGrp="1"/>
          </p:cNvSpPr>
          <p:nvPr>
            <p:ph type="subTitle" idx="15"/>
          </p:nvPr>
        </p:nvSpPr>
        <p:spPr>
          <a:xfrm>
            <a:off x="8142367" y="2949933"/>
            <a:ext cx="2492800" cy="88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Tree>
    <p:extLst>
      <p:ext uri="{BB962C8B-B14F-4D97-AF65-F5344CB8AC3E}">
        <p14:creationId xmlns:p14="http://schemas.microsoft.com/office/powerpoint/2010/main" val="21496758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2">
  <p:cSld name="Title + Text 2">
    <p:spTree>
      <p:nvGrpSpPr>
        <p:cNvPr id="1" name="Shape 121"/>
        <p:cNvGrpSpPr/>
        <p:nvPr/>
      </p:nvGrpSpPr>
      <p:grpSpPr>
        <a:xfrm>
          <a:off x="0" y="0"/>
          <a:ext cx="0" cy="0"/>
          <a:chOff x="0" y="0"/>
          <a:chExt cx="0" cy="0"/>
        </a:xfrm>
      </p:grpSpPr>
      <p:sp>
        <p:nvSpPr>
          <p:cNvPr id="122" name="Google Shape;122;p22"/>
          <p:cNvSpPr txBox="1">
            <a:spLocks noGrp="1"/>
          </p:cNvSpPr>
          <p:nvPr>
            <p:ph type="subTitle" idx="1"/>
          </p:nvPr>
        </p:nvSpPr>
        <p:spPr>
          <a:xfrm>
            <a:off x="7239300" y="2683233"/>
            <a:ext cx="3788000" cy="6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200"/>
              <a:buFont typeface="Advent Pro"/>
              <a:buNone/>
              <a:defRPr sz="2933"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800" b="1">
                <a:solidFill>
                  <a:schemeClr val="accent2"/>
                </a:solidFill>
                <a:latin typeface="Advent Pro"/>
                <a:ea typeface="Advent Pro"/>
                <a:cs typeface="Advent Pro"/>
                <a:sym typeface="Advent Pro"/>
              </a:defRPr>
            </a:lvl9pPr>
          </a:lstStyle>
          <a:p>
            <a:r>
              <a:rPr lang="en-US"/>
              <a:t>Click to edit Master subtitle style</a:t>
            </a:r>
            <a:endParaRPr/>
          </a:p>
        </p:txBody>
      </p:sp>
      <p:sp>
        <p:nvSpPr>
          <p:cNvPr id="123" name="Google Shape;123;p22"/>
          <p:cNvSpPr txBox="1">
            <a:spLocks noGrp="1"/>
          </p:cNvSpPr>
          <p:nvPr>
            <p:ph type="body" idx="2"/>
          </p:nvPr>
        </p:nvSpPr>
        <p:spPr>
          <a:xfrm>
            <a:off x="7239300" y="3532200"/>
            <a:ext cx="3788000" cy="21548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pPr lvl="0"/>
            <a:r>
              <a:rPr lang="en-US"/>
              <a:t>Click to edit Master text styles</a:t>
            </a:r>
          </a:p>
        </p:txBody>
      </p:sp>
      <p:sp>
        <p:nvSpPr>
          <p:cNvPr id="124" name="Google Shape;124;p22"/>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125" name="Google Shape;125;p22"/>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039830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 Credits">
  <p:cSld name="Thanks + Credits">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1061400" y="1033667"/>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8000">
                <a:solidFill>
                  <a:schemeClr val="accent2"/>
                </a:solidFill>
              </a:defRPr>
            </a:lvl1pPr>
            <a:lvl2pPr lvl="1" algn="ctr" rtl="0">
              <a:spcBef>
                <a:spcPts val="0"/>
              </a:spcBef>
              <a:spcAft>
                <a:spcPts val="0"/>
              </a:spcAft>
              <a:buClr>
                <a:schemeClr val="accent6"/>
              </a:buClr>
              <a:buSzPts val="6000"/>
              <a:buNone/>
              <a:defRPr sz="8000">
                <a:solidFill>
                  <a:schemeClr val="accent6"/>
                </a:solidFill>
              </a:defRPr>
            </a:lvl2pPr>
            <a:lvl3pPr lvl="2" algn="ctr" rtl="0">
              <a:spcBef>
                <a:spcPts val="0"/>
              </a:spcBef>
              <a:spcAft>
                <a:spcPts val="0"/>
              </a:spcAft>
              <a:buClr>
                <a:schemeClr val="accent6"/>
              </a:buClr>
              <a:buSzPts val="6000"/>
              <a:buNone/>
              <a:defRPr sz="8000">
                <a:solidFill>
                  <a:schemeClr val="accent6"/>
                </a:solidFill>
              </a:defRPr>
            </a:lvl3pPr>
            <a:lvl4pPr lvl="3" algn="ctr" rtl="0">
              <a:spcBef>
                <a:spcPts val="0"/>
              </a:spcBef>
              <a:spcAft>
                <a:spcPts val="0"/>
              </a:spcAft>
              <a:buClr>
                <a:schemeClr val="accent6"/>
              </a:buClr>
              <a:buSzPts val="6000"/>
              <a:buNone/>
              <a:defRPr sz="8000">
                <a:solidFill>
                  <a:schemeClr val="accent6"/>
                </a:solidFill>
              </a:defRPr>
            </a:lvl4pPr>
            <a:lvl5pPr lvl="4" algn="ctr" rtl="0">
              <a:spcBef>
                <a:spcPts val="0"/>
              </a:spcBef>
              <a:spcAft>
                <a:spcPts val="0"/>
              </a:spcAft>
              <a:buClr>
                <a:schemeClr val="accent6"/>
              </a:buClr>
              <a:buSzPts val="6000"/>
              <a:buNone/>
              <a:defRPr sz="8000">
                <a:solidFill>
                  <a:schemeClr val="accent6"/>
                </a:solidFill>
              </a:defRPr>
            </a:lvl5pPr>
            <a:lvl6pPr lvl="5" algn="ctr" rtl="0">
              <a:spcBef>
                <a:spcPts val="0"/>
              </a:spcBef>
              <a:spcAft>
                <a:spcPts val="0"/>
              </a:spcAft>
              <a:buClr>
                <a:schemeClr val="accent6"/>
              </a:buClr>
              <a:buSzPts val="6000"/>
              <a:buNone/>
              <a:defRPr sz="8000">
                <a:solidFill>
                  <a:schemeClr val="accent6"/>
                </a:solidFill>
              </a:defRPr>
            </a:lvl6pPr>
            <a:lvl7pPr lvl="6" algn="ctr" rtl="0">
              <a:spcBef>
                <a:spcPts val="0"/>
              </a:spcBef>
              <a:spcAft>
                <a:spcPts val="0"/>
              </a:spcAft>
              <a:buClr>
                <a:schemeClr val="accent6"/>
              </a:buClr>
              <a:buSzPts val="6000"/>
              <a:buNone/>
              <a:defRPr sz="8000">
                <a:solidFill>
                  <a:schemeClr val="accent6"/>
                </a:solidFill>
              </a:defRPr>
            </a:lvl7pPr>
            <a:lvl8pPr lvl="7" algn="ctr" rtl="0">
              <a:spcBef>
                <a:spcPts val="0"/>
              </a:spcBef>
              <a:spcAft>
                <a:spcPts val="0"/>
              </a:spcAft>
              <a:buClr>
                <a:schemeClr val="accent6"/>
              </a:buClr>
              <a:buSzPts val="6000"/>
              <a:buNone/>
              <a:defRPr sz="8000">
                <a:solidFill>
                  <a:schemeClr val="accent6"/>
                </a:solidFill>
              </a:defRPr>
            </a:lvl8pPr>
            <a:lvl9pPr lvl="8" algn="ctr" rtl="0">
              <a:spcBef>
                <a:spcPts val="0"/>
              </a:spcBef>
              <a:spcAft>
                <a:spcPts val="0"/>
              </a:spcAft>
              <a:buClr>
                <a:schemeClr val="accent6"/>
              </a:buClr>
              <a:buSzPts val="6000"/>
              <a:buNone/>
              <a:defRPr sz="8000">
                <a:solidFill>
                  <a:schemeClr val="accent6"/>
                </a:solidFill>
              </a:defRPr>
            </a:lvl9pPr>
          </a:lstStyle>
          <a:p>
            <a:r>
              <a:rPr lang="en-US"/>
              <a:t>Click to edit Master title style</a:t>
            </a:r>
            <a:endParaRPr/>
          </a:p>
        </p:txBody>
      </p:sp>
      <p:cxnSp>
        <p:nvCxnSpPr>
          <p:cNvPr id="128" name="Google Shape;128;p23"/>
          <p:cNvCxnSpPr/>
          <p:nvPr/>
        </p:nvCxnSpPr>
        <p:spPr>
          <a:xfrm>
            <a:off x="5746400" y="2130267"/>
            <a:ext cx="699200" cy="0"/>
          </a:xfrm>
          <a:prstGeom prst="straightConnector1">
            <a:avLst/>
          </a:prstGeom>
          <a:noFill/>
          <a:ln w="38100" cap="flat" cmpd="sng">
            <a:solidFill>
              <a:schemeClr val="accent2"/>
            </a:solidFill>
            <a:prstDash val="solid"/>
            <a:round/>
            <a:headEnd type="none" w="med" len="med"/>
            <a:tailEnd type="none" w="med" len="med"/>
          </a:ln>
        </p:spPr>
      </p:cxnSp>
      <p:sp>
        <p:nvSpPr>
          <p:cNvPr id="129" name="Google Shape;129;p23"/>
          <p:cNvSpPr txBox="1">
            <a:spLocks noGrp="1"/>
          </p:cNvSpPr>
          <p:nvPr>
            <p:ph type="subTitle" idx="1"/>
          </p:nvPr>
        </p:nvSpPr>
        <p:spPr>
          <a:xfrm>
            <a:off x="3559800" y="2388367"/>
            <a:ext cx="5072400" cy="157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sp>
        <p:nvSpPr>
          <p:cNvPr id="130" name="Google Shape;130;p23"/>
          <p:cNvSpPr txBox="1"/>
          <p:nvPr/>
        </p:nvSpPr>
        <p:spPr>
          <a:xfrm>
            <a:off x="4023200" y="4845933"/>
            <a:ext cx="4145600" cy="1358800"/>
          </a:xfrm>
          <a:prstGeom prst="rect">
            <a:avLst/>
          </a:prstGeom>
          <a:noFill/>
          <a:ln>
            <a:noFill/>
          </a:ln>
        </p:spPr>
        <p:txBody>
          <a:bodyPr spcFirstLastPara="1" wrap="square" lIns="121900" tIns="121900" rIns="121900" bIns="121900" anchor="t" anchorCtr="0">
            <a:noAutofit/>
          </a:bodyPr>
          <a:lstStyle/>
          <a:p>
            <a:pPr marL="0" lvl="0" indent="0" algn="ctr" rtl="0">
              <a:spcBef>
                <a:spcPts val="400"/>
              </a:spcBef>
              <a:spcAft>
                <a:spcPts val="0"/>
              </a:spcAft>
              <a:buNone/>
            </a:pPr>
            <a:r>
              <a:rPr lang="en" sz="1333">
                <a:solidFill>
                  <a:schemeClr val="dk2"/>
                </a:solidFill>
                <a:latin typeface="Roboto"/>
                <a:ea typeface="Roboto"/>
                <a:cs typeface="Roboto"/>
                <a:sym typeface="Roboto"/>
              </a:rPr>
              <a:t>CREDITS: This presentation template was created by </a:t>
            </a:r>
            <a:r>
              <a:rPr lang="en" sz="1333" b="1">
                <a:solidFill>
                  <a:schemeClr val="dk2"/>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333">
                <a:solidFill>
                  <a:schemeClr val="dk2"/>
                </a:solidFill>
                <a:latin typeface="Roboto"/>
                <a:ea typeface="Roboto"/>
                <a:cs typeface="Roboto"/>
                <a:sym typeface="Roboto"/>
              </a:rPr>
              <a:t>, including icons by </a:t>
            </a:r>
            <a:r>
              <a:rPr lang="en" sz="1333" b="1">
                <a:solidFill>
                  <a:schemeClr val="dk2"/>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333">
                <a:solidFill>
                  <a:schemeClr val="dk2"/>
                </a:solidFill>
                <a:latin typeface="Roboto"/>
                <a:ea typeface="Roboto"/>
                <a:cs typeface="Roboto"/>
                <a:sym typeface="Roboto"/>
              </a:rPr>
              <a:t>, and infographics &amp; images by </a:t>
            </a:r>
            <a:r>
              <a:rPr lang="en" sz="1333" b="1">
                <a:solidFill>
                  <a:schemeClr val="dk2"/>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333">
                <a:solidFill>
                  <a:schemeClr val="dk2"/>
                </a:solidFill>
                <a:latin typeface="Roboto"/>
                <a:ea typeface="Roboto"/>
                <a:cs typeface="Roboto"/>
                <a:sym typeface="Roboto"/>
              </a:rPr>
              <a:t>. </a:t>
            </a:r>
            <a:endParaRPr sz="1333">
              <a:solidFill>
                <a:schemeClr val="dk2"/>
              </a:solidFill>
              <a:latin typeface="Roboto"/>
              <a:ea typeface="Roboto"/>
              <a:cs typeface="Roboto"/>
              <a:sym typeface="Roboto"/>
            </a:endParaRPr>
          </a:p>
          <a:p>
            <a:pPr marL="0" lvl="0" indent="0" algn="ctr" rtl="0">
              <a:spcBef>
                <a:spcPts val="400"/>
              </a:spcBef>
              <a:spcAft>
                <a:spcPts val="0"/>
              </a:spcAft>
              <a:buNone/>
            </a:pPr>
            <a:endParaRPr sz="1333" b="1">
              <a:solidFill>
                <a:schemeClr val="dk2"/>
              </a:solidFill>
              <a:latin typeface="Roboto"/>
              <a:ea typeface="Roboto"/>
              <a:cs typeface="Roboto"/>
              <a:sym typeface="Roboto"/>
            </a:endParaRPr>
          </a:p>
        </p:txBody>
      </p:sp>
    </p:spTree>
    <p:extLst>
      <p:ext uri="{BB962C8B-B14F-4D97-AF65-F5344CB8AC3E}">
        <p14:creationId xmlns:p14="http://schemas.microsoft.com/office/powerpoint/2010/main" val="2163028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7130400" y="1710767"/>
            <a:ext cx="5198000" cy="27368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Clr>
                <a:schemeClr val="accent2"/>
              </a:buClr>
              <a:buSzPts val="3600"/>
              <a:buNone/>
              <a:defRPr sz="4800">
                <a:solidFill>
                  <a:schemeClr val="accent2"/>
                </a:solidFill>
              </a:defRPr>
            </a:lvl1pPr>
            <a:lvl2pPr lvl="1" rtl="0">
              <a:spcBef>
                <a:spcPts val="0"/>
              </a:spcBef>
              <a:spcAft>
                <a:spcPts val="0"/>
              </a:spcAft>
              <a:buClr>
                <a:schemeClr val="accent2"/>
              </a:buClr>
              <a:buSzPts val="5200"/>
              <a:buNone/>
              <a:defRPr sz="6933">
                <a:solidFill>
                  <a:schemeClr val="accent2"/>
                </a:solidFill>
              </a:defRPr>
            </a:lvl2pPr>
            <a:lvl3pPr lvl="2" rtl="0">
              <a:spcBef>
                <a:spcPts val="0"/>
              </a:spcBef>
              <a:spcAft>
                <a:spcPts val="0"/>
              </a:spcAft>
              <a:buClr>
                <a:schemeClr val="accent2"/>
              </a:buClr>
              <a:buSzPts val="5200"/>
              <a:buNone/>
              <a:defRPr sz="6933">
                <a:solidFill>
                  <a:schemeClr val="accent2"/>
                </a:solidFill>
              </a:defRPr>
            </a:lvl3pPr>
            <a:lvl4pPr lvl="3" rtl="0">
              <a:spcBef>
                <a:spcPts val="0"/>
              </a:spcBef>
              <a:spcAft>
                <a:spcPts val="0"/>
              </a:spcAft>
              <a:buClr>
                <a:schemeClr val="accent2"/>
              </a:buClr>
              <a:buSzPts val="5200"/>
              <a:buNone/>
              <a:defRPr sz="6933">
                <a:solidFill>
                  <a:schemeClr val="accent2"/>
                </a:solidFill>
              </a:defRPr>
            </a:lvl4pPr>
            <a:lvl5pPr lvl="4" rtl="0">
              <a:spcBef>
                <a:spcPts val="0"/>
              </a:spcBef>
              <a:spcAft>
                <a:spcPts val="0"/>
              </a:spcAft>
              <a:buClr>
                <a:schemeClr val="accent2"/>
              </a:buClr>
              <a:buSzPts val="5200"/>
              <a:buNone/>
              <a:defRPr sz="6933">
                <a:solidFill>
                  <a:schemeClr val="accent2"/>
                </a:solidFill>
              </a:defRPr>
            </a:lvl5pPr>
            <a:lvl6pPr lvl="5" rtl="0">
              <a:spcBef>
                <a:spcPts val="0"/>
              </a:spcBef>
              <a:spcAft>
                <a:spcPts val="0"/>
              </a:spcAft>
              <a:buClr>
                <a:schemeClr val="accent2"/>
              </a:buClr>
              <a:buSzPts val="5200"/>
              <a:buNone/>
              <a:defRPr sz="6933">
                <a:solidFill>
                  <a:schemeClr val="accent2"/>
                </a:solidFill>
              </a:defRPr>
            </a:lvl6pPr>
            <a:lvl7pPr lvl="6" rtl="0">
              <a:spcBef>
                <a:spcPts val="0"/>
              </a:spcBef>
              <a:spcAft>
                <a:spcPts val="0"/>
              </a:spcAft>
              <a:buClr>
                <a:schemeClr val="accent2"/>
              </a:buClr>
              <a:buSzPts val="5200"/>
              <a:buNone/>
              <a:defRPr sz="6933">
                <a:solidFill>
                  <a:schemeClr val="accent2"/>
                </a:solidFill>
              </a:defRPr>
            </a:lvl7pPr>
            <a:lvl8pPr lvl="7" rtl="0">
              <a:spcBef>
                <a:spcPts val="0"/>
              </a:spcBef>
              <a:spcAft>
                <a:spcPts val="0"/>
              </a:spcAft>
              <a:buClr>
                <a:schemeClr val="accent2"/>
              </a:buClr>
              <a:buSzPts val="5200"/>
              <a:buNone/>
              <a:defRPr sz="6933">
                <a:solidFill>
                  <a:schemeClr val="accent2"/>
                </a:solidFill>
              </a:defRPr>
            </a:lvl8pPr>
            <a:lvl9pPr lvl="8" rtl="0">
              <a:spcBef>
                <a:spcPts val="0"/>
              </a:spcBef>
              <a:spcAft>
                <a:spcPts val="0"/>
              </a:spcAft>
              <a:buClr>
                <a:schemeClr val="accent2"/>
              </a:buClr>
              <a:buSzPts val="5200"/>
              <a:buNone/>
              <a:defRPr sz="6933">
                <a:solidFill>
                  <a:schemeClr val="accent2"/>
                </a:solidFill>
              </a:defRPr>
            </a:lvl9pPr>
          </a:lstStyle>
          <a:p>
            <a:r>
              <a:rPr lang="en-US"/>
              <a:t>Click to edit Master title style</a:t>
            </a:r>
            <a:endParaRPr/>
          </a:p>
        </p:txBody>
      </p:sp>
      <p:sp>
        <p:nvSpPr>
          <p:cNvPr id="13" name="Google Shape;13;p3"/>
          <p:cNvSpPr txBox="1">
            <a:spLocks noGrp="1"/>
          </p:cNvSpPr>
          <p:nvPr>
            <p:ph type="subTitle" idx="1"/>
          </p:nvPr>
        </p:nvSpPr>
        <p:spPr>
          <a:xfrm>
            <a:off x="7130400" y="4496833"/>
            <a:ext cx="3886000" cy="105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r>
              <a:rPr lang="en-US"/>
              <a:t>Click to edit Master subtitle style</a:t>
            </a:r>
            <a:endParaRPr/>
          </a:p>
        </p:txBody>
      </p:sp>
      <p:sp>
        <p:nvSpPr>
          <p:cNvPr id="14" name="Google Shape;14;p3"/>
          <p:cNvSpPr txBox="1">
            <a:spLocks noGrp="1"/>
          </p:cNvSpPr>
          <p:nvPr>
            <p:ph type="title" idx="2" hasCustomPrompt="1"/>
          </p:nvPr>
        </p:nvSpPr>
        <p:spPr>
          <a:xfrm>
            <a:off x="7130400" y="1683167"/>
            <a:ext cx="2551600" cy="1056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7200"/>
              <a:buNone/>
              <a:defRPr sz="9600">
                <a:solidFill>
                  <a:schemeClr val="accent2"/>
                </a:solidFill>
              </a:defRPr>
            </a:lvl1pPr>
            <a:lvl2pPr lvl="1" rtl="0">
              <a:spcBef>
                <a:spcPts val="0"/>
              </a:spcBef>
              <a:spcAft>
                <a:spcPts val="0"/>
              </a:spcAft>
              <a:buClr>
                <a:schemeClr val="accent2"/>
              </a:buClr>
              <a:buSzPts val="6000"/>
              <a:buNone/>
              <a:defRPr sz="8000">
                <a:solidFill>
                  <a:schemeClr val="accent2"/>
                </a:solidFill>
              </a:defRPr>
            </a:lvl2pPr>
            <a:lvl3pPr lvl="2" rtl="0">
              <a:spcBef>
                <a:spcPts val="0"/>
              </a:spcBef>
              <a:spcAft>
                <a:spcPts val="0"/>
              </a:spcAft>
              <a:buClr>
                <a:schemeClr val="accent2"/>
              </a:buClr>
              <a:buSzPts val="6000"/>
              <a:buNone/>
              <a:defRPr sz="8000">
                <a:solidFill>
                  <a:schemeClr val="accent2"/>
                </a:solidFill>
              </a:defRPr>
            </a:lvl3pPr>
            <a:lvl4pPr lvl="3" rtl="0">
              <a:spcBef>
                <a:spcPts val="0"/>
              </a:spcBef>
              <a:spcAft>
                <a:spcPts val="0"/>
              </a:spcAft>
              <a:buClr>
                <a:schemeClr val="accent2"/>
              </a:buClr>
              <a:buSzPts val="6000"/>
              <a:buNone/>
              <a:defRPr sz="8000">
                <a:solidFill>
                  <a:schemeClr val="accent2"/>
                </a:solidFill>
              </a:defRPr>
            </a:lvl4pPr>
            <a:lvl5pPr lvl="4" rtl="0">
              <a:spcBef>
                <a:spcPts val="0"/>
              </a:spcBef>
              <a:spcAft>
                <a:spcPts val="0"/>
              </a:spcAft>
              <a:buClr>
                <a:schemeClr val="accent2"/>
              </a:buClr>
              <a:buSzPts val="6000"/>
              <a:buNone/>
              <a:defRPr sz="8000">
                <a:solidFill>
                  <a:schemeClr val="accent2"/>
                </a:solidFill>
              </a:defRPr>
            </a:lvl5pPr>
            <a:lvl6pPr lvl="5" rtl="0">
              <a:spcBef>
                <a:spcPts val="0"/>
              </a:spcBef>
              <a:spcAft>
                <a:spcPts val="0"/>
              </a:spcAft>
              <a:buClr>
                <a:schemeClr val="accent2"/>
              </a:buClr>
              <a:buSzPts val="6000"/>
              <a:buNone/>
              <a:defRPr sz="8000">
                <a:solidFill>
                  <a:schemeClr val="accent2"/>
                </a:solidFill>
              </a:defRPr>
            </a:lvl6pPr>
            <a:lvl7pPr lvl="6" rtl="0">
              <a:spcBef>
                <a:spcPts val="0"/>
              </a:spcBef>
              <a:spcAft>
                <a:spcPts val="0"/>
              </a:spcAft>
              <a:buClr>
                <a:schemeClr val="accent2"/>
              </a:buClr>
              <a:buSzPts val="6000"/>
              <a:buNone/>
              <a:defRPr sz="8000">
                <a:solidFill>
                  <a:schemeClr val="accent2"/>
                </a:solidFill>
              </a:defRPr>
            </a:lvl7pPr>
            <a:lvl8pPr lvl="7" rtl="0">
              <a:spcBef>
                <a:spcPts val="0"/>
              </a:spcBef>
              <a:spcAft>
                <a:spcPts val="0"/>
              </a:spcAft>
              <a:buClr>
                <a:schemeClr val="accent2"/>
              </a:buClr>
              <a:buSzPts val="6000"/>
              <a:buNone/>
              <a:defRPr sz="8000">
                <a:solidFill>
                  <a:schemeClr val="accent2"/>
                </a:solidFill>
              </a:defRPr>
            </a:lvl8pPr>
            <a:lvl9pPr lvl="8" rtl="0">
              <a:spcBef>
                <a:spcPts val="0"/>
              </a:spcBef>
              <a:spcAft>
                <a:spcPts val="0"/>
              </a:spcAft>
              <a:buClr>
                <a:schemeClr val="accent2"/>
              </a:buClr>
              <a:buSzPts val="6000"/>
              <a:buNone/>
              <a:defRPr sz="8000">
                <a:solidFill>
                  <a:schemeClr val="accent2"/>
                </a:solidFill>
              </a:defRPr>
            </a:lvl9pPr>
          </a:lstStyle>
          <a:p>
            <a:r>
              <a:t>xx%</a:t>
            </a:r>
          </a:p>
        </p:txBody>
      </p:sp>
    </p:spTree>
    <p:extLst>
      <p:ext uri="{BB962C8B-B14F-4D97-AF65-F5344CB8AC3E}">
        <p14:creationId xmlns:p14="http://schemas.microsoft.com/office/powerpoint/2010/main" val="9131772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Bullet points">
  <p:cSld name="Title + Bullet points">
    <p:spTree>
      <p:nvGrpSpPr>
        <p:cNvPr id="1" name="Shape 131"/>
        <p:cNvGrpSpPr/>
        <p:nvPr/>
      </p:nvGrpSpPr>
      <p:grpSpPr>
        <a:xfrm>
          <a:off x="0" y="0"/>
          <a:ext cx="0" cy="0"/>
          <a:chOff x="0" y="0"/>
          <a:chExt cx="0" cy="0"/>
        </a:xfrm>
      </p:grpSpPr>
      <p:sp>
        <p:nvSpPr>
          <p:cNvPr id="132" name="Google Shape;132;p24"/>
          <p:cNvSpPr txBox="1">
            <a:spLocks noGrp="1"/>
          </p:cNvSpPr>
          <p:nvPr>
            <p:ph type="body" idx="1"/>
          </p:nvPr>
        </p:nvSpPr>
        <p:spPr>
          <a:xfrm>
            <a:off x="982667" y="1877467"/>
            <a:ext cx="4800800" cy="42224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SzPts val="1400"/>
              <a:buChar char="●"/>
              <a:defRPr sz="1867"/>
            </a:lvl1pPr>
            <a:lvl2pPr marL="1219170" lvl="1" indent="-423323" rtl="0">
              <a:spcBef>
                <a:spcPts val="2133"/>
              </a:spcBef>
              <a:spcAft>
                <a:spcPts val="0"/>
              </a:spcAft>
              <a:buSzPts val="1400"/>
              <a:buChar char="○"/>
              <a:defRPr/>
            </a:lvl2pPr>
            <a:lvl3pPr marL="1828754" lvl="2" indent="-423323" rtl="0">
              <a:spcBef>
                <a:spcPts val="2133"/>
              </a:spcBef>
              <a:spcAft>
                <a:spcPts val="0"/>
              </a:spcAft>
              <a:buSzPts val="1400"/>
              <a:buChar char="■"/>
              <a:defRPr/>
            </a:lvl3pPr>
            <a:lvl4pPr marL="2438339" lvl="3" indent="-423323" rtl="0">
              <a:spcBef>
                <a:spcPts val="2133"/>
              </a:spcBef>
              <a:spcAft>
                <a:spcPts val="0"/>
              </a:spcAft>
              <a:buSzPts val="1400"/>
              <a:buChar char="●"/>
              <a:defRPr/>
            </a:lvl4pPr>
            <a:lvl5pPr marL="3047924" lvl="4" indent="-423323" rtl="0">
              <a:spcBef>
                <a:spcPts val="2133"/>
              </a:spcBef>
              <a:spcAft>
                <a:spcPts val="0"/>
              </a:spcAft>
              <a:buSzPts val="1400"/>
              <a:buChar char="○"/>
              <a:defRPr/>
            </a:lvl5pPr>
            <a:lvl6pPr marL="3657509" lvl="5" indent="-423323" rtl="0">
              <a:spcBef>
                <a:spcPts val="2133"/>
              </a:spcBef>
              <a:spcAft>
                <a:spcPts val="0"/>
              </a:spcAft>
              <a:buSzPts val="1400"/>
              <a:buChar char="■"/>
              <a:defRPr/>
            </a:lvl6pPr>
            <a:lvl7pPr marL="4267093" lvl="6" indent="-423323" rtl="0">
              <a:spcBef>
                <a:spcPts val="2133"/>
              </a:spcBef>
              <a:spcAft>
                <a:spcPts val="0"/>
              </a:spcAft>
              <a:buSzPts val="1400"/>
              <a:buChar char="●"/>
              <a:defRPr/>
            </a:lvl7pPr>
            <a:lvl8pPr marL="4876678" lvl="7" indent="-423323" rtl="0">
              <a:spcBef>
                <a:spcPts val="2133"/>
              </a:spcBef>
              <a:spcAft>
                <a:spcPts val="0"/>
              </a:spcAft>
              <a:buSzPts val="1400"/>
              <a:buChar char="○"/>
              <a:defRPr/>
            </a:lvl8pPr>
            <a:lvl9pPr marL="5486263" lvl="8" indent="-423323" rtl="0">
              <a:spcBef>
                <a:spcPts val="2133"/>
              </a:spcBef>
              <a:spcAft>
                <a:spcPts val="2133"/>
              </a:spcAft>
              <a:buSzPts val="1400"/>
              <a:buChar char="■"/>
              <a:defRPr/>
            </a:lvl9pPr>
          </a:lstStyle>
          <a:p>
            <a:pPr lvl="0"/>
            <a:r>
              <a:rPr lang="en-US"/>
              <a:t>Click to edit Master text styles</a:t>
            </a:r>
          </a:p>
        </p:txBody>
      </p:sp>
      <p:sp>
        <p:nvSpPr>
          <p:cNvPr id="133" name="Google Shape;133;p24"/>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134" name="Google Shape;134;p24"/>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9893408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endParaRPr/>
          </a:p>
        </p:txBody>
      </p:sp>
      <p:cxnSp>
        <p:nvCxnSpPr>
          <p:cNvPr id="26" name="Google Shape;26;p6"/>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0634162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138"/>
        <p:cNvGrpSpPr/>
        <p:nvPr/>
      </p:nvGrpSpPr>
      <p:grpSpPr>
        <a:xfrm>
          <a:off x="0" y="0"/>
          <a:ext cx="0" cy="0"/>
          <a:chOff x="0" y="0"/>
          <a:chExt cx="0" cy="0"/>
        </a:xfrm>
      </p:grpSpPr>
    </p:spTree>
    <p:extLst>
      <p:ext uri="{BB962C8B-B14F-4D97-AF65-F5344CB8AC3E}">
        <p14:creationId xmlns:p14="http://schemas.microsoft.com/office/powerpoint/2010/main" val="18235714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142"/>
        <p:cNvGrpSpPr/>
        <p:nvPr/>
      </p:nvGrpSpPr>
      <p:grpSpPr>
        <a:xfrm>
          <a:off x="0" y="0"/>
          <a:ext cx="0" cy="0"/>
          <a:chOff x="0" y="0"/>
          <a:chExt cx="0" cy="0"/>
        </a:xfrm>
      </p:grpSpPr>
    </p:spTree>
    <p:extLst>
      <p:ext uri="{BB962C8B-B14F-4D97-AF65-F5344CB8AC3E}">
        <p14:creationId xmlns:p14="http://schemas.microsoft.com/office/powerpoint/2010/main" val="21532654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143"/>
        <p:cNvGrpSpPr/>
        <p:nvPr/>
      </p:nvGrpSpPr>
      <p:grpSpPr>
        <a:xfrm>
          <a:off x="0" y="0"/>
          <a:ext cx="0" cy="0"/>
          <a:chOff x="0" y="0"/>
          <a:chExt cx="0" cy="0"/>
        </a:xfrm>
      </p:grpSpPr>
      <p:sp>
        <p:nvSpPr>
          <p:cNvPr id="144" name="Google Shape;144;p29"/>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3472156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982667" y="1877467"/>
            <a:ext cx="4800800" cy="42224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pPr lvl="0"/>
            <a:r>
              <a:rPr lang="en-US"/>
              <a:t>Click to edit Master text styles</a:t>
            </a:r>
          </a:p>
        </p:txBody>
      </p:sp>
      <p:sp>
        <p:nvSpPr>
          <p:cNvPr id="21" name="Google Shape;21;p5"/>
          <p:cNvSpPr txBox="1">
            <a:spLocks noGrp="1"/>
          </p:cNvSpPr>
          <p:nvPr>
            <p:ph type="body" idx="2"/>
          </p:nvPr>
        </p:nvSpPr>
        <p:spPr>
          <a:xfrm>
            <a:off x="6408568" y="1877467"/>
            <a:ext cx="4800800" cy="42224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pPr lvl="0"/>
            <a:r>
              <a:rPr lang="en-US"/>
              <a:t>Click to edit Master text styles</a:t>
            </a:r>
          </a:p>
        </p:txBody>
      </p:sp>
      <p:sp>
        <p:nvSpPr>
          <p:cNvPr id="22" name="Google Shape;22;p5"/>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2"/>
              </a:buClr>
              <a:buSzPts val="2400"/>
              <a:buNone/>
              <a:defRPr sz="3200">
                <a:solidFill>
                  <a:schemeClr val="accent2"/>
                </a:solidFill>
              </a:defRPr>
            </a:lvl2pPr>
            <a:lvl3pPr lvl="2" algn="ctr" rtl="0">
              <a:spcBef>
                <a:spcPts val="0"/>
              </a:spcBef>
              <a:spcAft>
                <a:spcPts val="0"/>
              </a:spcAft>
              <a:buClr>
                <a:schemeClr val="accent2"/>
              </a:buClr>
              <a:buSzPts val="2400"/>
              <a:buNone/>
              <a:defRPr sz="3200">
                <a:solidFill>
                  <a:schemeClr val="accent2"/>
                </a:solidFill>
              </a:defRPr>
            </a:lvl3pPr>
            <a:lvl4pPr lvl="3" algn="ctr" rtl="0">
              <a:spcBef>
                <a:spcPts val="0"/>
              </a:spcBef>
              <a:spcAft>
                <a:spcPts val="0"/>
              </a:spcAft>
              <a:buClr>
                <a:schemeClr val="accent2"/>
              </a:buClr>
              <a:buSzPts val="2400"/>
              <a:buNone/>
              <a:defRPr sz="3200">
                <a:solidFill>
                  <a:schemeClr val="accent2"/>
                </a:solidFill>
              </a:defRPr>
            </a:lvl4pPr>
            <a:lvl5pPr lvl="4" algn="ctr" rtl="0">
              <a:spcBef>
                <a:spcPts val="0"/>
              </a:spcBef>
              <a:spcAft>
                <a:spcPts val="0"/>
              </a:spcAft>
              <a:buClr>
                <a:schemeClr val="accent2"/>
              </a:buClr>
              <a:buSzPts val="2400"/>
              <a:buNone/>
              <a:defRPr sz="3200">
                <a:solidFill>
                  <a:schemeClr val="accent2"/>
                </a:solidFill>
              </a:defRPr>
            </a:lvl5pPr>
            <a:lvl6pPr lvl="5" algn="ctr" rtl="0">
              <a:spcBef>
                <a:spcPts val="0"/>
              </a:spcBef>
              <a:spcAft>
                <a:spcPts val="0"/>
              </a:spcAft>
              <a:buClr>
                <a:schemeClr val="accent2"/>
              </a:buClr>
              <a:buSzPts val="2400"/>
              <a:buNone/>
              <a:defRPr sz="3200">
                <a:solidFill>
                  <a:schemeClr val="accent2"/>
                </a:solidFill>
              </a:defRPr>
            </a:lvl6pPr>
            <a:lvl7pPr lvl="6" algn="ctr" rtl="0">
              <a:spcBef>
                <a:spcPts val="0"/>
              </a:spcBef>
              <a:spcAft>
                <a:spcPts val="0"/>
              </a:spcAft>
              <a:buClr>
                <a:schemeClr val="accent2"/>
              </a:buClr>
              <a:buSzPts val="2400"/>
              <a:buNone/>
              <a:defRPr sz="3200">
                <a:solidFill>
                  <a:schemeClr val="accent2"/>
                </a:solidFill>
              </a:defRPr>
            </a:lvl7pPr>
            <a:lvl8pPr lvl="7" algn="ctr" rtl="0">
              <a:spcBef>
                <a:spcPts val="0"/>
              </a:spcBef>
              <a:spcAft>
                <a:spcPts val="0"/>
              </a:spcAft>
              <a:buClr>
                <a:schemeClr val="accent2"/>
              </a:buClr>
              <a:buSzPts val="2400"/>
              <a:buNone/>
              <a:defRPr sz="3200">
                <a:solidFill>
                  <a:schemeClr val="accent2"/>
                </a:solidFill>
              </a:defRPr>
            </a:lvl8pPr>
            <a:lvl9pPr lvl="8" algn="ctr" rtl="0">
              <a:spcBef>
                <a:spcPts val="0"/>
              </a:spcBef>
              <a:spcAft>
                <a:spcPts val="0"/>
              </a:spcAft>
              <a:buClr>
                <a:schemeClr val="accent2"/>
              </a:buClr>
              <a:buSzPts val="2400"/>
              <a:buNone/>
              <a:defRPr sz="3200">
                <a:solidFill>
                  <a:schemeClr val="accent2"/>
                </a:solidFill>
              </a:defRPr>
            </a:lvl9pPr>
          </a:lstStyle>
          <a:p>
            <a:r>
              <a:rPr lang="en-US"/>
              <a:t>Click to edit Master title style</a:t>
            </a:r>
            <a:endParaRPr/>
          </a:p>
        </p:txBody>
      </p:sp>
      <p:cxnSp>
        <p:nvCxnSpPr>
          <p:cNvPr id="23" name="Google Shape;23;p5"/>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628382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3000"/>
              <a:buNone/>
              <a:defRPr sz="4000">
                <a:solidFill>
                  <a:schemeClr val="accent2"/>
                </a:solidFill>
              </a:defRPr>
            </a:lvl1pPr>
            <a:lvl2pPr lvl="1" algn="ctr">
              <a:spcBef>
                <a:spcPts val="0"/>
              </a:spcBef>
              <a:spcAft>
                <a:spcPts val="0"/>
              </a:spcAft>
              <a:buClr>
                <a:schemeClr val="accent6"/>
              </a:buClr>
              <a:buSzPts val="2400"/>
              <a:buNone/>
              <a:defRPr sz="3200">
                <a:solidFill>
                  <a:schemeClr val="accent6"/>
                </a:solidFill>
              </a:defRPr>
            </a:lvl2pPr>
            <a:lvl3pPr lvl="2" algn="ctr">
              <a:spcBef>
                <a:spcPts val="0"/>
              </a:spcBef>
              <a:spcAft>
                <a:spcPts val="0"/>
              </a:spcAft>
              <a:buClr>
                <a:schemeClr val="accent6"/>
              </a:buClr>
              <a:buSzPts val="2400"/>
              <a:buNone/>
              <a:defRPr sz="3200">
                <a:solidFill>
                  <a:schemeClr val="accent6"/>
                </a:solidFill>
              </a:defRPr>
            </a:lvl3pPr>
            <a:lvl4pPr lvl="3" algn="ctr">
              <a:spcBef>
                <a:spcPts val="0"/>
              </a:spcBef>
              <a:spcAft>
                <a:spcPts val="0"/>
              </a:spcAft>
              <a:buClr>
                <a:schemeClr val="accent6"/>
              </a:buClr>
              <a:buSzPts val="2400"/>
              <a:buNone/>
              <a:defRPr sz="3200">
                <a:solidFill>
                  <a:schemeClr val="accent6"/>
                </a:solidFill>
              </a:defRPr>
            </a:lvl4pPr>
            <a:lvl5pPr lvl="4" algn="ctr">
              <a:spcBef>
                <a:spcPts val="0"/>
              </a:spcBef>
              <a:spcAft>
                <a:spcPts val="0"/>
              </a:spcAft>
              <a:buClr>
                <a:schemeClr val="accent6"/>
              </a:buClr>
              <a:buSzPts val="2400"/>
              <a:buNone/>
              <a:defRPr sz="3200">
                <a:solidFill>
                  <a:schemeClr val="accent6"/>
                </a:solidFill>
              </a:defRPr>
            </a:lvl5pPr>
            <a:lvl6pPr lvl="5" algn="ctr">
              <a:spcBef>
                <a:spcPts val="0"/>
              </a:spcBef>
              <a:spcAft>
                <a:spcPts val="0"/>
              </a:spcAft>
              <a:buClr>
                <a:schemeClr val="accent6"/>
              </a:buClr>
              <a:buSzPts val="2400"/>
              <a:buNone/>
              <a:defRPr sz="3200">
                <a:solidFill>
                  <a:schemeClr val="accent6"/>
                </a:solidFill>
              </a:defRPr>
            </a:lvl6pPr>
            <a:lvl7pPr lvl="6" algn="ctr">
              <a:spcBef>
                <a:spcPts val="0"/>
              </a:spcBef>
              <a:spcAft>
                <a:spcPts val="0"/>
              </a:spcAft>
              <a:buClr>
                <a:schemeClr val="accent6"/>
              </a:buClr>
              <a:buSzPts val="2400"/>
              <a:buNone/>
              <a:defRPr sz="3200">
                <a:solidFill>
                  <a:schemeClr val="accent6"/>
                </a:solidFill>
              </a:defRPr>
            </a:lvl7pPr>
            <a:lvl8pPr lvl="7" algn="ctr">
              <a:spcBef>
                <a:spcPts val="0"/>
              </a:spcBef>
              <a:spcAft>
                <a:spcPts val="0"/>
              </a:spcAft>
              <a:buClr>
                <a:schemeClr val="accent6"/>
              </a:buClr>
              <a:buSzPts val="2400"/>
              <a:buNone/>
              <a:defRPr sz="3200">
                <a:solidFill>
                  <a:schemeClr val="accent6"/>
                </a:solidFill>
              </a:defRPr>
            </a:lvl8pPr>
            <a:lvl9pPr lvl="8" algn="ctr">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sp>
        <p:nvSpPr>
          <p:cNvPr id="29" name="Google Shape;29;p7"/>
          <p:cNvSpPr txBox="1">
            <a:spLocks noGrp="1"/>
          </p:cNvSpPr>
          <p:nvPr>
            <p:ph type="body" idx="1"/>
          </p:nvPr>
        </p:nvSpPr>
        <p:spPr>
          <a:xfrm>
            <a:off x="7437833" y="2834267"/>
            <a:ext cx="3555200" cy="2544400"/>
          </a:xfrm>
          <a:prstGeom prst="rect">
            <a:avLst/>
          </a:prstGeom>
        </p:spPr>
        <p:txBody>
          <a:bodyPr spcFirstLastPara="1" wrap="square" lIns="91425" tIns="91425" rIns="91425" bIns="91425" anchor="t" anchorCtr="0">
            <a:noAutofit/>
          </a:bodyPr>
          <a:lstStyle>
            <a:lvl1pPr marL="609585" lvl="0" indent="-440256">
              <a:spcBef>
                <a:spcPts val="0"/>
              </a:spcBef>
              <a:spcAft>
                <a:spcPts val="0"/>
              </a:spcAft>
              <a:buSzPts val="1600"/>
              <a:buChar char="●"/>
              <a:defRPr sz="2133"/>
            </a:lvl1pPr>
            <a:lvl2pPr marL="1219170" lvl="1" indent="-440256">
              <a:spcBef>
                <a:spcPts val="2133"/>
              </a:spcBef>
              <a:spcAft>
                <a:spcPts val="0"/>
              </a:spcAft>
              <a:buSzPts val="1600"/>
              <a:buChar char="○"/>
              <a:defRPr sz="2133"/>
            </a:lvl2pPr>
            <a:lvl3pPr marL="1828754" lvl="2" indent="-440256">
              <a:spcBef>
                <a:spcPts val="2133"/>
              </a:spcBef>
              <a:spcAft>
                <a:spcPts val="0"/>
              </a:spcAft>
              <a:buSzPts val="1600"/>
              <a:buChar char="■"/>
              <a:defRPr sz="2133"/>
            </a:lvl3pPr>
            <a:lvl4pPr marL="2438339" lvl="3" indent="-440256">
              <a:spcBef>
                <a:spcPts val="2133"/>
              </a:spcBef>
              <a:spcAft>
                <a:spcPts val="0"/>
              </a:spcAft>
              <a:buSzPts val="1600"/>
              <a:buChar char="●"/>
              <a:defRPr sz="2133"/>
            </a:lvl4pPr>
            <a:lvl5pPr marL="3047924" lvl="4" indent="-440256">
              <a:spcBef>
                <a:spcPts val="2133"/>
              </a:spcBef>
              <a:spcAft>
                <a:spcPts val="0"/>
              </a:spcAft>
              <a:buSzPts val="1600"/>
              <a:buChar char="○"/>
              <a:defRPr sz="2133"/>
            </a:lvl5pPr>
            <a:lvl6pPr marL="3657509" lvl="5" indent="-440256">
              <a:spcBef>
                <a:spcPts val="2133"/>
              </a:spcBef>
              <a:spcAft>
                <a:spcPts val="0"/>
              </a:spcAft>
              <a:buSzPts val="1600"/>
              <a:buChar char="■"/>
              <a:defRPr sz="2133"/>
            </a:lvl6pPr>
            <a:lvl7pPr marL="4267093" lvl="6" indent="-440256">
              <a:spcBef>
                <a:spcPts val="2133"/>
              </a:spcBef>
              <a:spcAft>
                <a:spcPts val="0"/>
              </a:spcAft>
              <a:buSzPts val="1600"/>
              <a:buChar char="●"/>
              <a:defRPr sz="2133"/>
            </a:lvl7pPr>
            <a:lvl8pPr marL="4876678" lvl="7" indent="-440256">
              <a:spcBef>
                <a:spcPts val="2133"/>
              </a:spcBef>
              <a:spcAft>
                <a:spcPts val="0"/>
              </a:spcAft>
              <a:buSzPts val="1600"/>
              <a:buChar char="○"/>
              <a:defRPr sz="2133"/>
            </a:lvl8pPr>
            <a:lvl9pPr marL="5486263" lvl="8" indent="-440256">
              <a:spcBef>
                <a:spcPts val="2133"/>
              </a:spcBef>
              <a:spcAft>
                <a:spcPts val="2133"/>
              </a:spcAft>
              <a:buSzPts val="1600"/>
              <a:buChar char="■"/>
              <a:defRPr sz="2133"/>
            </a:lvl9pPr>
          </a:lstStyle>
          <a:p>
            <a:pPr lvl="0"/>
            <a:r>
              <a:rPr lang="en-US"/>
              <a:t>Click to edit Master text styles</a:t>
            </a:r>
          </a:p>
        </p:txBody>
      </p:sp>
      <p:cxnSp>
        <p:nvCxnSpPr>
          <p:cNvPr id="30" name="Google Shape;30;p7"/>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683419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6709867" y="2541833"/>
            <a:ext cx="4180000" cy="31924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4000"/>
              <a:buNone/>
              <a:defRPr sz="5333">
                <a:solidFill>
                  <a:schemeClr val="accent1"/>
                </a:solidFill>
              </a:defRPr>
            </a:lvl1pPr>
            <a:lvl2pPr lvl="1" algn="r">
              <a:spcBef>
                <a:spcPts val="0"/>
              </a:spcBef>
              <a:spcAft>
                <a:spcPts val="0"/>
              </a:spcAft>
              <a:buClr>
                <a:schemeClr val="accent1"/>
              </a:buClr>
              <a:buSzPts val="3600"/>
              <a:buNone/>
              <a:defRPr sz="4800">
                <a:solidFill>
                  <a:schemeClr val="accent1"/>
                </a:solidFill>
              </a:defRPr>
            </a:lvl2pPr>
            <a:lvl3pPr lvl="2" algn="r">
              <a:spcBef>
                <a:spcPts val="0"/>
              </a:spcBef>
              <a:spcAft>
                <a:spcPts val="0"/>
              </a:spcAft>
              <a:buClr>
                <a:schemeClr val="accent1"/>
              </a:buClr>
              <a:buSzPts val="3600"/>
              <a:buNone/>
              <a:defRPr sz="4800">
                <a:solidFill>
                  <a:schemeClr val="accent1"/>
                </a:solidFill>
              </a:defRPr>
            </a:lvl3pPr>
            <a:lvl4pPr lvl="3" algn="r">
              <a:spcBef>
                <a:spcPts val="0"/>
              </a:spcBef>
              <a:spcAft>
                <a:spcPts val="0"/>
              </a:spcAft>
              <a:buClr>
                <a:schemeClr val="accent1"/>
              </a:buClr>
              <a:buSzPts val="3600"/>
              <a:buNone/>
              <a:defRPr sz="4800">
                <a:solidFill>
                  <a:schemeClr val="accent1"/>
                </a:solidFill>
              </a:defRPr>
            </a:lvl4pPr>
            <a:lvl5pPr lvl="4" algn="r">
              <a:spcBef>
                <a:spcPts val="0"/>
              </a:spcBef>
              <a:spcAft>
                <a:spcPts val="0"/>
              </a:spcAft>
              <a:buClr>
                <a:schemeClr val="accent1"/>
              </a:buClr>
              <a:buSzPts val="3600"/>
              <a:buNone/>
              <a:defRPr sz="4800">
                <a:solidFill>
                  <a:schemeClr val="accent1"/>
                </a:solidFill>
              </a:defRPr>
            </a:lvl5pPr>
            <a:lvl6pPr lvl="5" algn="r">
              <a:spcBef>
                <a:spcPts val="0"/>
              </a:spcBef>
              <a:spcAft>
                <a:spcPts val="0"/>
              </a:spcAft>
              <a:buClr>
                <a:schemeClr val="accent1"/>
              </a:buClr>
              <a:buSzPts val="3600"/>
              <a:buNone/>
              <a:defRPr sz="4800">
                <a:solidFill>
                  <a:schemeClr val="accent1"/>
                </a:solidFill>
              </a:defRPr>
            </a:lvl6pPr>
            <a:lvl7pPr lvl="6" algn="r">
              <a:spcBef>
                <a:spcPts val="0"/>
              </a:spcBef>
              <a:spcAft>
                <a:spcPts val="0"/>
              </a:spcAft>
              <a:buClr>
                <a:schemeClr val="accent1"/>
              </a:buClr>
              <a:buSzPts val="3600"/>
              <a:buNone/>
              <a:defRPr sz="4800">
                <a:solidFill>
                  <a:schemeClr val="accent1"/>
                </a:solidFill>
              </a:defRPr>
            </a:lvl7pPr>
            <a:lvl8pPr lvl="7" algn="r">
              <a:spcBef>
                <a:spcPts val="0"/>
              </a:spcBef>
              <a:spcAft>
                <a:spcPts val="0"/>
              </a:spcAft>
              <a:buClr>
                <a:schemeClr val="accent1"/>
              </a:buClr>
              <a:buSzPts val="3600"/>
              <a:buNone/>
              <a:defRPr sz="4800">
                <a:solidFill>
                  <a:schemeClr val="accent1"/>
                </a:solidFill>
              </a:defRPr>
            </a:lvl8pPr>
            <a:lvl9pPr lvl="8" algn="r">
              <a:spcBef>
                <a:spcPts val="0"/>
              </a:spcBef>
              <a:spcAft>
                <a:spcPts val="0"/>
              </a:spcAft>
              <a:buClr>
                <a:schemeClr val="accent1"/>
              </a:buClr>
              <a:buSzPts val="3600"/>
              <a:buNone/>
              <a:defRPr sz="4800">
                <a:solidFill>
                  <a:schemeClr val="accent1"/>
                </a:solidFill>
              </a:defRPr>
            </a:lvl9pPr>
          </a:lstStyle>
          <a:p>
            <a:r>
              <a:rPr lang="en-US"/>
              <a:t>Click to edit Master title style</a:t>
            </a:r>
            <a:endParaRPr/>
          </a:p>
        </p:txBody>
      </p:sp>
    </p:spTree>
    <p:extLst>
      <p:ext uri="{BB962C8B-B14F-4D97-AF65-F5344CB8AC3E}">
        <p14:creationId xmlns:p14="http://schemas.microsoft.com/office/powerpoint/2010/main" val="1447317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1061400" y="1863933"/>
            <a:ext cx="4872800" cy="67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1800"/>
              <a:buFont typeface="Advent Pro"/>
              <a:buNone/>
              <a:defRPr b="1">
                <a:solidFill>
                  <a:schemeClr val="accent2"/>
                </a:solidFill>
                <a:latin typeface="Advent Pro"/>
                <a:ea typeface="Advent Pro"/>
                <a:cs typeface="Advent Pro"/>
                <a:sym typeface="Advent Pro"/>
              </a:defRPr>
            </a:lvl1pPr>
            <a:lvl2pPr lvl="1">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2pPr>
            <a:lvl3pPr lvl="2">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3pPr>
            <a:lvl4pPr lvl="3">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4pPr>
            <a:lvl5pPr lvl="4">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5pPr>
            <a:lvl6pPr lvl="5">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6pPr>
            <a:lvl7pPr lvl="6">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7pPr>
            <a:lvl8pPr lvl="7">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8pPr>
            <a:lvl9pPr lvl="8">
              <a:lnSpc>
                <a:spcPct val="100000"/>
              </a:lnSpc>
              <a:spcBef>
                <a:spcPts val="0"/>
              </a:spcBef>
              <a:spcAft>
                <a:spcPts val="0"/>
              </a:spcAft>
              <a:buClr>
                <a:schemeClr val="accent6"/>
              </a:buClr>
              <a:buSzPts val="2100"/>
              <a:buFont typeface="Advent Pro"/>
              <a:buNone/>
              <a:defRPr sz="2800" b="1">
                <a:solidFill>
                  <a:schemeClr val="accent6"/>
                </a:solidFill>
                <a:latin typeface="Advent Pro"/>
                <a:ea typeface="Advent Pro"/>
                <a:cs typeface="Advent Pro"/>
                <a:sym typeface="Advent Pro"/>
              </a:defRPr>
            </a:lvl9pPr>
          </a:lstStyle>
          <a:p>
            <a:r>
              <a:rPr lang="en-US"/>
              <a:t>Click to edit Master subtitle style</a:t>
            </a:r>
            <a:endParaRPr/>
          </a:p>
        </p:txBody>
      </p:sp>
      <p:sp>
        <p:nvSpPr>
          <p:cNvPr id="35" name="Google Shape;35;p9"/>
          <p:cNvSpPr txBox="1">
            <a:spLocks noGrp="1"/>
          </p:cNvSpPr>
          <p:nvPr>
            <p:ph type="body" idx="2"/>
          </p:nvPr>
        </p:nvSpPr>
        <p:spPr>
          <a:xfrm>
            <a:off x="1061400" y="2712900"/>
            <a:ext cx="4148000" cy="28956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pPr lvl="0"/>
            <a:r>
              <a:rPr lang="en-US"/>
              <a:t>Click to edit Master text styles</a:t>
            </a:r>
          </a:p>
        </p:txBody>
      </p:sp>
      <p:sp>
        <p:nvSpPr>
          <p:cNvPr id="36" name="Google Shape;36;p9"/>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37" name="Google Shape;37;p9"/>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3656142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1061400" y="268133"/>
            <a:ext cx="10069200" cy="1007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4000">
                <a:solidFill>
                  <a:schemeClr val="accent2"/>
                </a:solidFill>
              </a:defRPr>
            </a:lvl1pPr>
            <a:lvl2pPr lvl="1" algn="ctr" rtl="0">
              <a:spcBef>
                <a:spcPts val="0"/>
              </a:spcBef>
              <a:spcAft>
                <a:spcPts val="0"/>
              </a:spcAft>
              <a:buClr>
                <a:schemeClr val="accent6"/>
              </a:buClr>
              <a:buSzPts val="2400"/>
              <a:buNone/>
              <a:defRPr sz="3200">
                <a:solidFill>
                  <a:schemeClr val="accent6"/>
                </a:solidFill>
              </a:defRPr>
            </a:lvl2pPr>
            <a:lvl3pPr lvl="2" algn="ctr" rtl="0">
              <a:spcBef>
                <a:spcPts val="0"/>
              </a:spcBef>
              <a:spcAft>
                <a:spcPts val="0"/>
              </a:spcAft>
              <a:buClr>
                <a:schemeClr val="accent6"/>
              </a:buClr>
              <a:buSzPts val="2400"/>
              <a:buNone/>
              <a:defRPr sz="3200">
                <a:solidFill>
                  <a:schemeClr val="accent6"/>
                </a:solidFill>
              </a:defRPr>
            </a:lvl3pPr>
            <a:lvl4pPr lvl="3" algn="ctr" rtl="0">
              <a:spcBef>
                <a:spcPts val="0"/>
              </a:spcBef>
              <a:spcAft>
                <a:spcPts val="0"/>
              </a:spcAft>
              <a:buClr>
                <a:schemeClr val="accent6"/>
              </a:buClr>
              <a:buSzPts val="2400"/>
              <a:buNone/>
              <a:defRPr sz="3200">
                <a:solidFill>
                  <a:schemeClr val="accent6"/>
                </a:solidFill>
              </a:defRPr>
            </a:lvl4pPr>
            <a:lvl5pPr lvl="4" algn="ctr" rtl="0">
              <a:spcBef>
                <a:spcPts val="0"/>
              </a:spcBef>
              <a:spcAft>
                <a:spcPts val="0"/>
              </a:spcAft>
              <a:buClr>
                <a:schemeClr val="accent6"/>
              </a:buClr>
              <a:buSzPts val="2400"/>
              <a:buNone/>
              <a:defRPr sz="3200">
                <a:solidFill>
                  <a:schemeClr val="accent6"/>
                </a:solidFill>
              </a:defRPr>
            </a:lvl5pPr>
            <a:lvl6pPr lvl="5" algn="ctr" rtl="0">
              <a:spcBef>
                <a:spcPts val="0"/>
              </a:spcBef>
              <a:spcAft>
                <a:spcPts val="0"/>
              </a:spcAft>
              <a:buClr>
                <a:schemeClr val="accent6"/>
              </a:buClr>
              <a:buSzPts val="2400"/>
              <a:buNone/>
              <a:defRPr sz="3200">
                <a:solidFill>
                  <a:schemeClr val="accent6"/>
                </a:solidFill>
              </a:defRPr>
            </a:lvl6pPr>
            <a:lvl7pPr lvl="6" algn="ctr" rtl="0">
              <a:spcBef>
                <a:spcPts val="0"/>
              </a:spcBef>
              <a:spcAft>
                <a:spcPts val="0"/>
              </a:spcAft>
              <a:buClr>
                <a:schemeClr val="accent6"/>
              </a:buClr>
              <a:buSzPts val="2400"/>
              <a:buNone/>
              <a:defRPr sz="3200">
                <a:solidFill>
                  <a:schemeClr val="accent6"/>
                </a:solidFill>
              </a:defRPr>
            </a:lvl7pPr>
            <a:lvl8pPr lvl="7" algn="ctr" rtl="0">
              <a:spcBef>
                <a:spcPts val="0"/>
              </a:spcBef>
              <a:spcAft>
                <a:spcPts val="0"/>
              </a:spcAft>
              <a:buClr>
                <a:schemeClr val="accent6"/>
              </a:buClr>
              <a:buSzPts val="2400"/>
              <a:buNone/>
              <a:defRPr sz="3200">
                <a:solidFill>
                  <a:schemeClr val="accent6"/>
                </a:solidFill>
              </a:defRPr>
            </a:lvl8pPr>
            <a:lvl9pPr lvl="8" algn="ctr" rtl="0">
              <a:spcBef>
                <a:spcPts val="0"/>
              </a:spcBef>
              <a:spcAft>
                <a:spcPts val="0"/>
              </a:spcAft>
              <a:buClr>
                <a:schemeClr val="accent6"/>
              </a:buClr>
              <a:buSzPts val="2400"/>
              <a:buNone/>
              <a:defRPr sz="3200">
                <a:solidFill>
                  <a:schemeClr val="accent6"/>
                </a:solidFill>
              </a:defRPr>
            </a:lvl9pPr>
          </a:lstStyle>
          <a:p>
            <a:r>
              <a:rPr lang="en-US"/>
              <a:t>Click to edit Master title style</a:t>
            </a:r>
            <a:endParaRPr/>
          </a:p>
        </p:txBody>
      </p:sp>
      <p:cxnSp>
        <p:nvCxnSpPr>
          <p:cNvPr id="40" name="Google Shape;40;p10"/>
          <p:cNvCxnSpPr/>
          <p:nvPr/>
        </p:nvCxnSpPr>
        <p:spPr>
          <a:xfrm>
            <a:off x="5746400" y="1364733"/>
            <a:ext cx="699200" cy="0"/>
          </a:xfrm>
          <a:prstGeom prst="straightConnector1">
            <a:avLst/>
          </a:prstGeom>
          <a:noFill/>
          <a:ln w="381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6681983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949533" y="1576433"/>
            <a:ext cx="5860800" cy="26180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2"/>
              </a:buClr>
              <a:buSzPts val="9600"/>
              <a:buNone/>
              <a:defRPr sz="12800">
                <a:solidFill>
                  <a:schemeClr val="accent2"/>
                </a:solidFill>
              </a:defRPr>
            </a:lvl1pPr>
            <a:lvl2pPr lvl="1" algn="r">
              <a:spcBef>
                <a:spcPts val="0"/>
              </a:spcBef>
              <a:spcAft>
                <a:spcPts val="0"/>
              </a:spcAft>
              <a:buSzPts val="12000"/>
              <a:buNone/>
              <a:defRPr sz="16000"/>
            </a:lvl2pPr>
            <a:lvl3pPr lvl="2" algn="r">
              <a:spcBef>
                <a:spcPts val="0"/>
              </a:spcBef>
              <a:spcAft>
                <a:spcPts val="0"/>
              </a:spcAft>
              <a:buSzPts val="12000"/>
              <a:buNone/>
              <a:defRPr sz="16000"/>
            </a:lvl3pPr>
            <a:lvl4pPr lvl="3" algn="r">
              <a:spcBef>
                <a:spcPts val="0"/>
              </a:spcBef>
              <a:spcAft>
                <a:spcPts val="0"/>
              </a:spcAft>
              <a:buSzPts val="12000"/>
              <a:buNone/>
              <a:defRPr sz="16000"/>
            </a:lvl4pPr>
            <a:lvl5pPr lvl="4" algn="r">
              <a:spcBef>
                <a:spcPts val="0"/>
              </a:spcBef>
              <a:spcAft>
                <a:spcPts val="0"/>
              </a:spcAft>
              <a:buSzPts val="12000"/>
              <a:buNone/>
              <a:defRPr sz="16000"/>
            </a:lvl5pPr>
            <a:lvl6pPr lvl="5" algn="r">
              <a:spcBef>
                <a:spcPts val="0"/>
              </a:spcBef>
              <a:spcAft>
                <a:spcPts val="0"/>
              </a:spcAft>
              <a:buSzPts val="12000"/>
              <a:buNone/>
              <a:defRPr sz="16000"/>
            </a:lvl6pPr>
            <a:lvl7pPr lvl="6" algn="r">
              <a:spcBef>
                <a:spcPts val="0"/>
              </a:spcBef>
              <a:spcAft>
                <a:spcPts val="0"/>
              </a:spcAft>
              <a:buSzPts val="12000"/>
              <a:buNone/>
              <a:defRPr sz="16000"/>
            </a:lvl7pPr>
            <a:lvl8pPr lvl="7" algn="r">
              <a:spcBef>
                <a:spcPts val="0"/>
              </a:spcBef>
              <a:spcAft>
                <a:spcPts val="0"/>
              </a:spcAft>
              <a:buSzPts val="12000"/>
              <a:buNone/>
              <a:defRPr sz="16000"/>
            </a:lvl8pPr>
            <a:lvl9pPr lvl="8" algn="r">
              <a:spcBef>
                <a:spcPts val="0"/>
              </a:spcBef>
              <a:spcAft>
                <a:spcPts val="0"/>
              </a:spcAft>
              <a:buSzPts val="12000"/>
              <a:buNone/>
              <a:defRPr sz="16000"/>
            </a:lvl9pPr>
          </a:lstStyle>
          <a:p>
            <a:r>
              <a:t>xx%</a:t>
            </a:r>
          </a:p>
        </p:txBody>
      </p:sp>
      <p:sp>
        <p:nvSpPr>
          <p:cNvPr id="43" name="Google Shape;43;p11"/>
          <p:cNvSpPr txBox="1">
            <a:spLocks noGrp="1"/>
          </p:cNvSpPr>
          <p:nvPr>
            <p:ph type="body" idx="1"/>
          </p:nvPr>
        </p:nvSpPr>
        <p:spPr>
          <a:xfrm>
            <a:off x="999303" y="4304567"/>
            <a:ext cx="5731200" cy="1734400"/>
          </a:xfrm>
          <a:prstGeom prst="rect">
            <a:avLst/>
          </a:prstGeom>
        </p:spPr>
        <p:txBody>
          <a:bodyPr spcFirstLastPara="1" wrap="square" lIns="91425" tIns="91425" rIns="91425" bIns="91425" anchor="t" anchorCtr="0">
            <a:noAutofit/>
          </a:bodyPr>
          <a:lstStyle>
            <a:lvl1pPr marL="609585" lvl="0" indent="-457189" algn="r">
              <a:spcBef>
                <a:spcPts val="0"/>
              </a:spcBef>
              <a:spcAft>
                <a:spcPts val="0"/>
              </a:spcAft>
              <a:buSzPts val="1800"/>
              <a:buChar char="●"/>
              <a:defRPr/>
            </a:lvl1pPr>
            <a:lvl2pPr marL="1219170" lvl="1" indent="-423323" algn="r">
              <a:spcBef>
                <a:spcPts val="2133"/>
              </a:spcBef>
              <a:spcAft>
                <a:spcPts val="0"/>
              </a:spcAft>
              <a:buSzPts val="1400"/>
              <a:buChar char="○"/>
              <a:defRPr/>
            </a:lvl2pPr>
            <a:lvl3pPr marL="1828754" lvl="2" indent="-423323" algn="r">
              <a:spcBef>
                <a:spcPts val="2133"/>
              </a:spcBef>
              <a:spcAft>
                <a:spcPts val="0"/>
              </a:spcAft>
              <a:buSzPts val="1400"/>
              <a:buChar char="■"/>
              <a:defRPr/>
            </a:lvl3pPr>
            <a:lvl4pPr marL="2438339" lvl="3" indent="-423323" algn="r">
              <a:spcBef>
                <a:spcPts val="2133"/>
              </a:spcBef>
              <a:spcAft>
                <a:spcPts val="0"/>
              </a:spcAft>
              <a:buSzPts val="1400"/>
              <a:buChar char="●"/>
              <a:defRPr/>
            </a:lvl4pPr>
            <a:lvl5pPr marL="3047924" lvl="4" indent="-423323" algn="r">
              <a:spcBef>
                <a:spcPts val="2133"/>
              </a:spcBef>
              <a:spcAft>
                <a:spcPts val="0"/>
              </a:spcAft>
              <a:buSzPts val="1400"/>
              <a:buChar char="○"/>
              <a:defRPr/>
            </a:lvl5pPr>
            <a:lvl6pPr marL="3657509" lvl="5" indent="-423323" algn="r">
              <a:spcBef>
                <a:spcPts val="2133"/>
              </a:spcBef>
              <a:spcAft>
                <a:spcPts val="0"/>
              </a:spcAft>
              <a:buSzPts val="1400"/>
              <a:buChar char="■"/>
              <a:defRPr/>
            </a:lvl6pPr>
            <a:lvl7pPr marL="4267093" lvl="6" indent="-423323" algn="r">
              <a:spcBef>
                <a:spcPts val="2133"/>
              </a:spcBef>
              <a:spcAft>
                <a:spcPts val="0"/>
              </a:spcAft>
              <a:buSzPts val="1400"/>
              <a:buChar char="●"/>
              <a:defRPr/>
            </a:lvl7pPr>
            <a:lvl8pPr marL="4876678" lvl="7" indent="-423323" algn="r">
              <a:spcBef>
                <a:spcPts val="2133"/>
              </a:spcBef>
              <a:spcAft>
                <a:spcPts val="0"/>
              </a:spcAft>
              <a:buSzPts val="1400"/>
              <a:buChar char="○"/>
              <a:defRPr/>
            </a:lvl8pPr>
            <a:lvl9pPr marL="5486263" lvl="8" indent="-423323" algn="r">
              <a:spcBef>
                <a:spcPts val="2133"/>
              </a:spcBef>
              <a:spcAft>
                <a:spcPts val="2133"/>
              </a:spcAft>
              <a:buSzPts val="1400"/>
              <a:buChar char="■"/>
              <a:defRPr/>
            </a:lvl9pPr>
          </a:lstStyle>
          <a:p>
            <a:pPr lvl="0"/>
            <a:r>
              <a:rPr lang="en-US"/>
              <a:t>Click to edit Master text styles</a:t>
            </a:r>
          </a:p>
        </p:txBody>
      </p:sp>
    </p:spTree>
    <p:extLst>
      <p:ext uri="{BB962C8B-B14F-4D97-AF65-F5344CB8AC3E}">
        <p14:creationId xmlns:p14="http://schemas.microsoft.com/office/powerpoint/2010/main" val="2525465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extLst>
      <p:ext uri="{BB962C8B-B14F-4D97-AF65-F5344CB8AC3E}">
        <p14:creationId xmlns:p14="http://schemas.microsoft.com/office/powerpoint/2010/main" val="2404286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6FF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1pPr>
            <a:lvl2pPr lvl="1">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2pPr>
            <a:lvl3pPr lvl="2">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3pPr>
            <a:lvl4pPr lvl="3">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4pPr>
            <a:lvl5pPr lvl="4">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5pPr>
            <a:lvl6pPr lvl="5">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6pPr>
            <a:lvl7pPr lvl="6">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7pPr>
            <a:lvl8pPr lvl="7">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8pPr>
            <a:lvl9pPr lvl="8">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00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Tree>
    <p:extLst>
      <p:ext uri="{BB962C8B-B14F-4D97-AF65-F5344CB8AC3E}">
        <p14:creationId xmlns:p14="http://schemas.microsoft.com/office/powerpoint/2010/main" val="3760950411"/>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9" r:id="rId16"/>
    <p:sldLayoutId id="2147483680" r:id="rId17"/>
    <p:sldLayoutId id="2147483681" r:id="rId18"/>
    <p:sldLayoutId id="2147483682" r:id="rId19"/>
    <p:sldLayoutId id="2147483683" r:id="rId20"/>
    <p:sldLayoutId id="2147483689" r:id="rId21"/>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7" name="Google Shape;137;p25"/>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297535670"/>
      </p:ext>
    </p:extLst>
  </p:cSld>
  <p:clrMap bg1="lt1" tx1="dk1" bg2="dk2" tx2="lt2" accent1="accent1" accent2="accent2" accent3="accent3" accent4="accent4" accent5="accent5" accent6="accent6" hlink="hlink" folHlink="folHlink"/>
  <p:sldLayoutIdLst>
    <p:sldLayoutId id="2147483685" r:id="rId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1" name="Google Shape;141;p27"/>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255206754"/>
      </p:ext>
    </p:extLst>
  </p:cSld>
  <p:clrMap bg1="lt1" tx1="dk1" bg2="dk2" tx2="lt2" accent1="accent1" accent2="accent2" accent3="accent3" accent4="accent4" accent5="accent5" accent6="accent6" hlink="hlink" folHlink="folHlink"/>
  <p:sldLayoutIdLst>
    <p:sldLayoutId id="2147483687" r:id="rId1"/>
    <p:sldLayoutId id="2147483688" r:id="rId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6.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4.emf"/><Relationship Id="rId5" Type="http://schemas.openxmlformats.org/officeDocument/2006/relationships/package" Target="../embeddings/Microsoft_Excel_Worksheet2.xlsx"/><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grpSp>
        <p:nvGrpSpPr>
          <p:cNvPr id="149" name="Google Shape;149;p30"/>
          <p:cNvGrpSpPr/>
          <p:nvPr/>
        </p:nvGrpSpPr>
        <p:grpSpPr>
          <a:xfrm>
            <a:off x="5360124" y="810218"/>
            <a:ext cx="6753531" cy="5060601"/>
            <a:chOff x="936525" y="238100"/>
            <a:chExt cx="5319975" cy="3986400"/>
          </a:xfrm>
        </p:grpSpPr>
        <p:sp>
          <p:nvSpPr>
            <p:cNvPr id="150" name="Google Shape;150;p30"/>
            <p:cNvSpPr/>
            <p:nvPr/>
          </p:nvSpPr>
          <p:spPr>
            <a:xfrm>
              <a:off x="1585950" y="238100"/>
              <a:ext cx="4670550" cy="394962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51" name="Google Shape;151;p30"/>
            <p:cNvSpPr/>
            <p:nvPr/>
          </p:nvSpPr>
          <p:spPr>
            <a:xfrm>
              <a:off x="936525" y="2497025"/>
              <a:ext cx="659925" cy="801900"/>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52" name="Google Shape;152;p30"/>
            <p:cNvSpPr/>
            <p:nvPr/>
          </p:nvSpPr>
          <p:spPr>
            <a:xfrm>
              <a:off x="1602825" y="3328450"/>
              <a:ext cx="359400" cy="31237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53" name="Google Shape;153;p30"/>
            <p:cNvSpPr/>
            <p:nvPr/>
          </p:nvSpPr>
          <p:spPr>
            <a:xfrm>
              <a:off x="3230125" y="3806550"/>
              <a:ext cx="854375" cy="417950"/>
            </a:xfrm>
            <a:custGeom>
              <a:avLst/>
              <a:gdLst/>
              <a:ahLst/>
              <a:cxnLst/>
              <a:rect l="l" t="t" r="r" b="b"/>
              <a:pathLst>
                <a:path w="34175" h="16718" extrusionOk="0">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54" name="Google Shape;154;p30"/>
            <p:cNvSpPr/>
            <p:nvPr/>
          </p:nvSpPr>
          <p:spPr>
            <a:xfrm>
              <a:off x="5137450" y="870200"/>
              <a:ext cx="1025675" cy="624125"/>
            </a:xfrm>
            <a:custGeom>
              <a:avLst/>
              <a:gdLst/>
              <a:ahLst/>
              <a:cxnLst/>
              <a:rect l="l" t="t" r="r" b="b"/>
              <a:pathLst>
                <a:path w="41027" h="24965" extrusionOk="0">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grpSp>
      <p:sp>
        <p:nvSpPr>
          <p:cNvPr id="5" name="Flowchart: Off-page Connector 4">
            <a:extLst>
              <a:ext uri="{FF2B5EF4-FFF2-40B4-BE49-F238E27FC236}">
                <a16:creationId xmlns:a16="http://schemas.microsoft.com/office/drawing/2014/main" id="{0D24901D-661E-1090-A2D1-2FAF494CE3A5}"/>
              </a:ext>
            </a:extLst>
          </p:cNvPr>
          <p:cNvSpPr/>
          <p:nvPr/>
        </p:nvSpPr>
        <p:spPr>
          <a:xfrm rot="16200000">
            <a:off x="2293795" y="3234452"/>
            <a:ext cx="668383" cy="3463786"/>
          </a:xfrm>
          <a:prstGeom prst="flowChartOffpageConnector">
            <a:avLst/>
          </a:prstGeom>
          <a:solidFill>
            <a:srgbClr val="0002A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Google Shape;155;p30"/>
          <p:cNvSpPr txBox="1">
            <a:spLocks noGrp="1"/>
          </p:cNvSpPr>
          <p:nvPr>
            <p:ph type="ctrTitle"/>
          </p:nvPr>
        </p:nvSpPr>
        <p:spPr>
          <a:xfrm>
            <a:off x="831204" y="1507567"/>
            <a:ext cx="5880013" cy="2736800"/>
          </a:xfrm>
          <a:prstGeom prst="rect">
            <a:avLst/>
          </a:prstGeom>
        </p:spPr>
        <p:txBody>
          <a:bodyPr spcFirstLastPara="1" wrap="square" lIns="121900" tIns="121900" rIns="121900" bIns="121900" anchor="b" anchorCtr="0">
            <a:noAutofit/>
          </a:bodyPr>
          <a:lstStyle/>
          <a:p>
            <a:r>
              <a:rPr lang="en-US" dirty="0"/>
              <a:t>DEPI Graduation Project</a:t>
            </a:r>
            <a:endParaRPr dirty="0"/>
          </a:p>
        </p:txBody>
      </p:sp>
      <p:sp>
        <p:nvSpPr>
          <p:cNvPr id="156" name="Google Shape;156;p30"/>
          <p:cNvSpPr txBox="1">
            <a:spLocks noGrp="1"/>
          </p:cNvSpPr>
          <p:nvPr>
            <p:ph type="subTitle" idx="1"/>
          </p:nvPr>
        </p:nvSpPr>
        <p:spPr>
          <a:xfrm>
            <a:off x="831200" y="4496832"/>
            <a:ext cx="3199793" cy="1622605"/>
          </a:xfrm>
          <a:prstGeom prst="rect">
            <a:avLst/>
          </a:prstGeom>
        </p:spPr>
        <p:txBody>
          <a:bodyPr spcFirstLastPara="1" wrap="square" lIns="121900" tIns="121900" rIns="121900" bIns="121900" anchor="t" anchorCtr="0">
            <a:noAutofit/>
          </a:bodyPr>
          <a:lstStyle/>
          <a:p>
            <a:pPr marL="0" indent="0"/>
            <a:r>
              <a:rPr lang="en" sz="4400" dirty="0">
                <a:solidFill>
                  <a:schemeClr val="bg1"/>
                </a:solidFill>
              </a:rPr>
              <a:t>Talabat</a:t>
            </a:r>
          </a:p>
          <a:p>
            <a:pPr marL="0" indent="0"/>
            <a:r>
              <a:rPr lang="en" sz="4400" dirty="0"/>
              <a:t>Case Study </a:t>
            </a:r>
            <a:endParaRPr sz="4400" dirty="0"/>
          </a:p>
        </p:txBody>
      </p:sp>
      <p:cxnSp>
        <p:nvCxnSpPr>
          <p:cNvPr id="157" name="Google Shape;157;p30"/>
          <p:cNvCxnSpPr>
            <a:cxnSpLocks/>
          </p:cNvCxnSpPr>
          <p:nvPr/>
        </p:nvCxnSpPr>
        <p:spPr>
          <a:xfrm>
            <a:off x="949067" y="4345300"/>
            <a:ext cx="1552973" cy="0"/>
          </a:xfrm>
          <a:prstGeom prst="straightConnector1">
            <a:avLst/>
          </a:prstGeom>
          <a:noFill/>
          <a:ln w="38100" cap="flat" cmpd="sng">
            <a:solidFill>
              <a:schemeClr val="accent2"/>
            </a:solidFill>
            <a:prstDash val="solid"/>
            <a:round/>
            <a:headEnd type="none" w="med" len="med"/>
            <a:tailEnd type="none" w="med" len="med"/>
          </a:ln>
        </p:spPr>
      </p:cxnSp>
      <p:grpSp>
        <p:nvGrpSpPr>
          <p:cNvPr id="158" name="Google Shape;158;p30"/>
          <p:cNvGrpSpPr/>
          <p:nvPr/>
        </p:nvGrpSpPr>
        <p:grpSpPr>
          <a:xfrm>
            <a:off x="6346913" y="843573"/>
            <a:ext cx="6289636" cy="6616715"/>
            <a:chOff x="1713850" y="264375"/>
            <a:chExt cx="4954550" cy="5212200"/>
          </a:xfrm>
        </p:grpSpPr>
        <p:sp>
          <p:nvSpPr>
            <p:cNvPr id="159" name="Google Shape;159;p30"/>
            <p:cNvSpPr/>
            <p:nvPr/>
          </p:nvSpPr>
          <p:spPr>
            <a:xfrm>
              <a:off x="2555400" y="2170725"/>
              <a:ext cx="694500" cy="332500"/>
            </a:xfrm>
            <a:custGeom>
              <a:avLst/>
              <a:gdLst/>
              <a:ahLst/>
              <a:cxnLst/>
              <a:rect l="l" t="t" r="r" b="b"/>
              <a:pathLst>
                <a:path w="27780" h="13300" extrusionOk="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160" name="Google Shape;160;p30"/>
            <p:cNvSpPr/>
            <p:nvPr/>
          </p:nvSpPr>
          <p:spPr>
            <a:xfrm>
              <a:off x="2712825" y="2473500"/>
              <a:ext cx="694475" cy="332500"/>
            </a:xfrm>
            <a:custGeom>
              <a:avLst/>
              <a:gdLst/>
              <a:ahLst/>
              <a:cxnLst/>
              <a:rect l="l" t="t" r="r" b="b"/>
              <a:pathLst>
                <a:path w="27779" h="13300" extrusionOk="0">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161" name="Google Shape;161;p30"/>
            <p:cNvSpPr/>
            <p:nvPr/>
          </p:nvSpPr>
          <p:spPr>
            <a:xfrm>
              <a:off x="3029050" y="3016525"/>
              <a:ext cx="596800" cy="352825"/>
            </a:xfrm>
            <a:custGeom>
              <a:avLst/>
              <a:gdLst/>
              <a:ahLst/>
              <a:cxnLst/>
              <a:rect l="l" t="t" r="r" b="b"/>
              <a:pathLst>
                <a:path w="23872" h="14113" extrusionOk="0">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162" name="Google Shape;162;p30"/>
            <p:cNvSpPr/>
            <p:nvPr/>
          </p:nvSpPr>
          <p:spPr>
            <a:xfrm>
              <a:off x="3560800" y="2996475"/>
              <a:ext cx="1775175" cy="1111100"/>
            </a:xfrm>
            <a:custGeom>
              <a:avLst/>
              <a:gdLst/>
              <a:ahLst/>
              <a:cxnLst/>
              <a:rect l="l" t="t" r="r" b="b"/>
              <a:pathLst>
                <a:path w="71007" h="44444" extrusionOk="0">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63" name="Google Shape;163;p30"/>
            <p:cNvSpPr/>
            <p:nvPr/>
          </p:nvSpPr>
          <p:spPr>
            <a:xfrm>
              <a:off x="2287850" y="547325"/>
              <a:ext cx="2921650" cy="3305875"/>
            </a:xfrm>
            <a:custGeom>
              <a:avLst/>
              <a:gdLst/>
              <a:ahLst/>
              <a:cxnLst/>
              <a:rect l="l" t="t" r="r" b="b"/>
              <a:pathLst>
                <a:path w="116866" h="132235" extrusionOk="0">
                  <a:moveTo>
                    <a:pt x="65940" y="0"/>
                  </a:moveTo>
                  <a:lnTo>
                    <a:pt x="0" y="34282"/>
                  </a:lnTo>
                  <a:lnTo>
                    <a:pt x="50925" y="132234"/>
                  </a:lnTo>
                  <a:lnTo>
                    <a:pt x="116865" y="97951"/>
                  </a:lnTo>
                  <a:lnTo>
                    <a:pt x="65940"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64" name="Google Shape;164;p30"/>
            <p:cNvSpPr/>
            <p:nvPr/>
          </p:nvSpPr>
          <p:spPr>
            <a:xfrm>
              <a:off x="2387300" y="647025"/>
              <a:ext cx="2722650" cy="3107000"/>
            </a:xfrm>
            <a:custGeom>
              <a:avLst/>
              <a:gdLst/>
              <a:ahLst/>
              <a:cxnLst/>
              <a:rect l="l" t="t" r="r" b="b"/>
              <a:pathLst>
                <a:path w="108906" h="124280" extrusionOk="0">
                  <a:moveTo>
                    <a:pt x="60710" y="1"/>
                  </a:moveTo>
                  <a:lnTo>
                    <a:pt x="0" y="31558"/>
                  </a:lnTo>
                  <a:lnTo>
                    <a:pt x="48197" y="124279"/>
                  </a:lnTo>
                  <a:lnTo>
                    <a:pt x="108906" y="92722"/>
                  </a:lnTo>
                  <a:lnTo>
                    <a:pt x="60710"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65" name="Google Shape;165;p30"/>
            <p:cNvSpPr/>
            <p:nvPr/>
          </p:nvSpPr>
          <p:spPr>
            <a:xfrm>
              <a:off x="2187350" y="343625"/>
              <a:ext cx="1749125" cy="1060950"/>
            </a:xfrm>
            <a:custGeom>
              <a:avLst/>
              <a:gdLst/>
              <a:ahLst/>
              <a:cxnLst/>
              <a:rect l="l" t="t" r="r" b="b"/>
              <a:pathLst>
                <a:path w="69965" h="42438" extrusionOk="0">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66" name="Google Shape;166;p30"/>
            <p:cNvSpPr/>
            <p:nvPr/>
          </p:nvSpPr>
          <p:spPr>
            <a:xfrm>
              <a:off x="2891850" y="714450"/>
              <a:ext cx="425150" cy="246050"/>
            </a:xfrm>
            <a:custGeom>
              <a:avLst/>
              <a:gdLst/>
              <a:ahLst/>
              <a:cxnLst/>
              <a:rect l="l" t="t" r="r" b="b"/>
              <a:pathLst>
                <a:path w="17006" h="9842" extrusionOk="0">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67" name="Google Shape;167;p30"/>
            <p:cNvSpPr/>
            <p:nvPr/>
          </p:nvSpPr>
          <p:spPr>
            <a:xfrm>
              <a:off x="2792350" y="951775"/>
              <a:ext cx="64725" cy="61475"/>
            </a:xfrm>
            <a:custGeom>
              <a:avLst/>
              <a:gdLst/>
              <a:ahLst/>
              <a:cxnLst/>
              <a:rect l="l" t="t" r="r" b="b"/>
              <a:pathLst>
                <a:path w="2589" h="2459" extrusionOk="0">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68" name="Google Shape;168;p30"/>
            <p:cNvSpPr/>
            <p:nvPr/>
          </p:nvSpPr>
          <p:spPr>
            <a:xfrm>
              <a:off x="4233575" y="3422800"/>
              <a:ext cx="466300" cy="318325"/>
            </a:xfrm>
            <a:custGeom>
              <a:avLst/>
              <a:gdLst/>
              <a:ahLst/>
              <a:cxnLst/>
              <a:rect l="l" t="t" r="r" b="b"/>
              <a:pathLst>
                <a:path w="18652" h="12733" extrusionOk="0">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69" name="Google Shape;169;p30"/>
            <p:cNvSpPr/>
            <p:nvPr/>
          </p:nvSpPr>
          <p:spPr>
            <a:xfrm>
              <a:off x="4267250" y="3452325"/>
              <a:ext cx="398925" cy="259300"/>
            </a:xfrm>
            <a:custGeom>
              <a:avLst/>
              <a:gdLst/>
              <a:ahLst/>
              <a:cxnLst/>
              <a:rect l="l" t="t" r="r" b="b"/>
              <a:pathLst>
                <a:path w="15957" h="10372" extrusionOk="0">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70" name="Google Shape;170;p30"/>
            <p:cNvSpPr/>
            <p:nvPr/>
          </p:nvSpPr>
          <p:spPr>
            <a:xfrm>
              <a:off x="2987500" y="1043625"/>
              <a:ext cx="703525" cy="454950"/>
            </a:xfrm>
            <a:custGeom>
              <a:avLst/>
              <a:gdLst/>
              <a:ahLst/>
              <a:cxnLst/>
              <a:rect l="l" t="t" r="r" b="b"/>
              <a:pathLst>
                <a:path w="28141" h="18198" extrusionOk="0">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71" name="Google Shape;171;p30"/>
            <p:cNvSpPr/>
            <p:nvPr/>
          </p:nvSpPr>
          <p:spPr>
            <a:xfrm>
              <a:off x="3098975" y="1119800"/>
              <a:ext cx="931950" cy="511425"/>
            </a:xfrm>
            <a:custGeom>
              <a:avLst/>
              <a:gdLst/>
              <a:ahLst/>
              <a:cxnLst/>
              <a:rect l="l" t="t" r="r" b="b"/>
              <a:pathLst>
                <a:path w="37278" h="20457" extrusionOk="0">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72" name="Google Shape;172;p30"/>
            <p:cNvSpPr/>
            <p:nvPr/>
          </p:nvSpPr>
          <p:spPr>
            <a:xfrm>
              <a:off x="2620925" y="1463425"/>
              <a:ext cx="369575" cy="323675"/>
            </a:xfrm>
            <a:custGeom>
              <a:avLst/>
              <a:gdLst/>
              <a:ahLst/>
              <a:cxnLst/>
              <a:rect l="l" t="t" r="r" b="b"/>
              <a:pathLst>
                <a:path w="14783" h="12947" extrusionOk="0">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73" name="Google Shape;173;p30"/>
            <p:cNvSpPr/>
            <p:nvPr/>
          </p:nvSpPr>
          <p:spPr>
            <a:xfrm>
              <a:off x="2817025" y="1674850"/>
              <a:ext cx="942525" cy="941950"/>
            </a:xfrm>
            <a:custGeom>
              <a:avLst/>
              <a:gdLst/>
              <a:ahLst/>
              <a:cxnLst/>
              <a:rect l="l" t="t" r="r" b="b"/>
              <a:pathLst>
                <a:path w="37701" h="37678" extrusionOk="0">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74" name="Google Shape;174;p30"/>
            <p:cNvSpPr/>
            <p:nvPr/>
          </p:nvSpPr>
          <p:spPr>
            <a:xfrm>
              <a:off x="3497325" y="1321150"/>
              <a:ext cx="942525" cy="941975"/>
            </a:xfrm>
            <a:custGeom>
              <a:avLst/>
              <a:gdLst/>
              <a:ahLst/>
              <a:cxnLst/>
              <a:rect l="l" t="t" r="r" b="b"/>
              <a:pathLst>
                <a:path w="37701" h="37679" extrusionOk="0">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75" name="Google Shape;175;p30"/>
            <p:cNvSpPr/>
            <p:nvPr/>
          </p:nvSpPr>
          <p:spPr>
            <a:xfrm>
              <a:off x="3188400" y="2361350"/>
              <a:ext cx="942475" cy="941975"/>
            </a:xfrm>
            <a:custGeom>
              <a:avLst/>
              <a:gdLst/>
              <a:ahLst/>
              <a:cxnLst/>
              <a:rect l="l" t="t" r="r" b="b"/>
              <a:pathLst>
                <a:path w="37699" h="37679" extrusionOk="0">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76" name="Google Shape;176;p30"/>
            <p:cNvSpPr/>
            <p:nvPr/>
          </p:nvSpPr>
          <p:spPr>
            <a:xfrm>
              <a:off x="3868675" y="2007675"/>
              <a:ext cx="942500" cy="941975"/>
            </a:xfrm>
            <a:custGeom>
              <a:avLst/>
              <a:gdLst/>
              <a:ahLst/>
              <a:cxnLst/>
              <a:rect l="l" t="t" r="r" b="b"/>
              <a:pathLst>
                <a:path w="37700" h="37679" extrusionOk="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77" name="Google Shape;177;p30"/>
            <p:cNvSpPr/>
            <p:nvPr/>
          </p:nvSpPr>
          <p:spPr>
            <a:xfrm>
              <a:off x="4203375" y="2307875"/>
              <a:ext cx="449575" cy="374100"/>
            </a:xfrm>
            <a:custGeom>
              <a:avLst/>
              <a:gdLst/>
              <a:ahLst/>
              <a:cxnLst/>
              <a:rect l="l" t="t" r="r" b="b"/>
              <a:pathLst>
                <a:path w="17983" h="14964" extrusionOk="0">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78" name="Google Shape;178;p30"/>
            <p:cNvSpPr/>
            <p:nvPr/>
          </p:nvSpPr>
          <p:spPr>
            <a:xfrm>
              <a:off x="4159575" y="2310500"/>
              <a:ext cx="424350" cy="376200"/>
            </a:xfrm>
            <a:custGeom>
              <a:avLst/>
              <a:gdLst/>
              <a:ahLst/>
              <a:cxnLst/>
              <a:rect l="l" t="t" r="r" b="b"/>
              <a:pathLst>
                <a:path w="16974" h="15048" extrusionOk="0">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79" name="Google Shape;179;p30"/>
            <p:cNvSpPr/>
            <p:nvPr/>
          </p:nvSpPr>
          <p:spPr>
            <a:xfrm>
              <a:off x="4276725" y="2310500"/>
              <a:ext cx="307200" cy="288425"/>
            </a:xfrm>
            <a:custGeom>
              <a:avLst/>
              <a:gdLst/>
              <a:ahLst/>
              <a:cxnLst/>
              <a:rect l="l" t="t" r="r" b="b"/>
              <a:pathLst>
                <a:path w="12288" h="11537" extrusionOk="0">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0" name="Google Shape;180;p30"/>
            <p:cNvSpPr/>
            <p:nvPr/>
          </p:nvSpPr>
          <p:spPr>
            <a:xfrm>
              <a:off x="4144275" y="2373975"/>
              <a:ext cx="449975" cy="353475"/>
            </a:xfrm>
            <a:custGeom>
              <a:avLst/>
              <a:gdLst/>
              <a:ahLst/>
              <a:cxnLst/>
              <a:rect l="l" t="t" r="r" b="b"/>
              <a:pathLst>
                <a:path w="17999" h="14139" extrusionOk="0">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81" name="Google Shape;181;p30"/>
            <p:cNvSpPr/>
            <p:nvPr/>
          </p:nvSpPr>
          <p:spPr>
            <a:xfrm>
              <a:off x="4287100" y="2374000"/>
              <a:ext cx="307150" cy="256925"/>
            </a:xfrm>
            <a:custGeom>
              <a:avLst/>
              <a:gdLst/>
              <a:ahLst/>
              <a:cxnLst/>
              <a:rect l="l" t="t" r="r" b="b"/>
              <a:pathLst>
                <a:path w="12286" h="10277" extrusionOk="0">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82" name="Google Shape;182;p30"/>
            <p:cNvSpPr/>
            <p:nvPr/>
          </p:nvSpPr>
          <p:spPr>
            <a:xfrm>
              <a:off x="4269125" y="2554275"/>
              <a:ext cx="39775" cy="39775"/>
            </a:xfrm>
            <a:custGeom>
              <a:avLst/>
              <a:gdLst/>
              <a:ahLst/>
              <a:cxnLst/>
              <a:rect l="l" t="t" r="r" b="b"/>
              <a:pathLst>
                <a:path w="1591" h="1591" extrusionOk="0">
                  <a:moveTo>
                    <a:pt x="1047" y="1"/>
                  </a:moveTo>
                  <a:lnTo>
                    <a:pt x="0" y="543"/>
                  </a:lnTo>
                  <a:lnTo>
                    <a:pt x="543" y="1591"/>
                  </a:lnTo>
                  <a:lnTo>
                    <a:pt x="1590" y="1047"/>
                  </a:lnTo>
                  <a:lnTo>
                    <a:pt x="1047"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3" name="Google Shape;183;p30"/>
            <p:cNvSpPr/>
            <p:nvPr/>
          </p:nvSpPr>
          <p:spPr>
            <a:xfrm>
              <a:off x="4410450" y="2480975"/>
              <a:ext cx="39775" cy="39775"/>
            </a:xfrm>
            <a:custGeom>
              <a:avLst/>
              <a:gdLst/>
              <a:ahLst/>
              <a:cxnLst/>
              <a:rect l="l" t="t" r="r" b="b"/>
              <a:pathLst>
                <a:path w="1591" h="1591" extrusionOk="0">
                  <a:moveTo>
                    <a:pt x="1047" y="0"/>
                  </a:moveTo>
                  <a:lnTo>
                    <a:pt x="1" y="544"/>
                  </a:lnTo>
                  <a:lnTo>
                    <a:pt x="544" y="1591"/>
                  </a:lnTo>
                  <a:lnTo>
                    <a:pt x="1591" y="1047"/>
                  </a:lnTo>
                  <a:lnTo>
                    <a:pt x="1047"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4" name="Google Shape;184;p30"/>
            <p:cNvSpPr/>
            <p:nvPr/>
          </p:nvSpPr>
          <p:spPr>
            <a:xfrm>
              <a:off x="4315650" y="2471100"/>
              <a:ext cx="39775" cy="39775"/>
            </a:xfrm>
            <a:custGeom>
              <a:avLst/>
              <a:gdLst/>
              <a:ahLst/>
              <a:cxnLst/>
              <a:rect l="l" t="t" r="r" b="b"/>
              <a:pathLst>
                <a:path w="1591" h="1591" extrusionOk="0">
                  <a:moveTo>
                    <a:pt x="1048" y="0"/>
                  </a:moveTo>
                  <a:lnTo>
                    <a:pt x="0" y="544"/>
                  </a:lnTo>
                  <a:lnTo>
                    <a:pt x="544" y="1590"/>
                  </a:lnTo>
                  <a:lnTo>
                    <a:pt x="1590" y="1047"/>
                  </a:lnTo>
                  <a:lnTo>
                    <a:pt x="1048"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5" name="Google Shape;185;p30"/>
            <p:cNvSpPr/>
            <p:nvPr/>
          </p:nvSpPr>
          <p:spPr>
            <a:xfrm>
              <a:off x="4328750" y="2471100"/>
              <a:ext cx="26675" cy="32975"/>
            </a:xfrm>
            <a:custGeom>
              <a:avLst/>
              <a:gdLst/>
              <a:ahLst/>
              <a:cxnLst/>
              <a:rect l="l" t="t" r="r" b="b"/>
              <a:pathLst>
                <a:path w="1067" h="1319" extrusionOk="0">
                  <a:moveTo>
                    <a:pt x="523" y="0"/>
                  </a:moveTo>
                  <a:lnTo>
                    <a:pt x="0" y="271"/>
                  </a:lnTo>
                  <a:lnTo>
                    <a:pt x="544" y="1318"/>
                  </a:lnTo>
                  <a:lnTo>
                    <a:pt x="1066" y="1047"/>
                  </a:lnTo>
                  <a:lnTo>
                    <a:pt x="523"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86" name="Google Shape;186;p30"/>
            <p:cNvSpPr/>
            <p:nvPr/>
          </p:nvSpPr>
          <p:spPr>
            <a:xfrm>
              <a:off x="3823525" y="1789950"/>
              <a:ext cx="408300" cy="276175"/>
            </a:xfrm>
            <a:custGeom>
              <a:avLst/>
              <a:gdLst/>
              <a:ahLst/>
              <a:cxnLst/>
              <a:rect l="l" t="t" r="r" b="b"/>
              <a:pathLst>
                <a:path w="16332" h="11047" extrusionOk="0">
                  <a:moveTo>
                    <a:pt x="14504" y="1"/>
                  </a:moveTo>
                  <a:lnTo>
                    <a:pt x="0" y="7521"/>
                  </a:lnTo>
                  <a:lnTo>
                    <a:pt x="1829" y="11046"/>
                  </a:lnTo>
                  <a:lnTo>
                    <a:pt x="16332" y="3525"/>
                  </a:lnTo>
                  <a:lnTo>
                    <a:pt x="14504"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87" name="Google Shape;187;p30"/>
            <p:cNvSpPr/>
            <p:nvPr/>
          </p:nvSpPr>
          <p:spPr>
            <a:xfrm>
              <a:off x="4004825" y="1789950"/>
              <a:ext cx="227000" cy="182175"/>
            </a:xfrm>
            <a:custGeom>
              <a:avLst/>
              <a:gdLst/>
              <a:ahLst/>
              <a:cxnLst/>
              <a:rect l="l" t="t" r="r" b="b"/>
              <a:pathLst>
                <a:path w="9080" h="7287" extrusionOk="0">
                  <a:moveTo>
                    <a:pt x="7251" y="1"/>
                  </a:moveTo>
                  <a:lnTo>
                    <a:pt x="0" y="3760"/>
                  </a:lnTo>
                  <a:lnTo>
                    <a:pt x="1827" y="7286"/>
                  </a:lnTo>
                  <a:lnTo>
                    <a:pt x="9080" y="3525"/>
                  </a:lnTo>
                  <a:lnTo>
                    <a:pt x="7251"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88" name="Google Shape;188;p30"/>
            <p:cNvSpPr/>
            <p:nvPr/>
          </p:nvSpPr>
          <p:spPr>
            <a:xfrm>
              <a:off x="3719800" y="1578750"/>
              <a:ext cx="448575" cy="366000"/>
            </a:xfrm>
            <a:custGeom>
              <a:avLst/>
              <a:gdLst/>
              <a:ahLst/>
              <a:cxnLst/>
              <a:rect l="l" t="t" r="r" b="b"/>
              <a:pathLst>
                <a:path w="17943" h="14640" extrusionOk="0">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89" name="Google Shape;189;p30"/>
            <p:cNvSpPr/>
            <p:nvPr/>
          </p:nvSpPr>
          <p:spPr>
            <a:xfrm>
              <a:off x="3858375" y="1578750"/>
              <a:ext cx="310025" cy="272350"/>
            </a:xfrm>
            <a:custGeom>
              <a:avLst/>
              <a:gdLst/>
              <a:ahLst/>
              <a:cxnLst/>
              <a:rect l="l" t="t" r="r" b="b"/>
              <a:pathLst>
                <a:path w="12401" h="10894" extrusionOk="0">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90" name="Google Shape;190;p30"/>
            <p:cNvSpPr/>
            <p:nvPr/>
          </p:nvSpPr>
          <p:spPr>
            <a:xfrm>
              <a:off x="3742250" y="1689100"/>
              <a:ext cx="481275" cy="305050"/>
            </a:xfrm>
            <a:custGeom>
              <a:avLst/>
              <a:gdLst/>
              <a:ahLst/>
              <a:cxnLst/>
              <a:rect l="l" t="t" r="r" b="b"/>
              <a:pathLst>
                <a:path w="19251" h="12202" extrusionOk="0">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91" name="Google Shape;191;p30"/>
            <p:cNvSpPr/>
            <p:nvPr/>
          </p:nvSpPr>
          <p:spPr>
            <a:xfrm>
              <a:off x="3825750" y="1730050"/>
              <a:ext cx="39775" cy="39750"/>
            </a:xfrm>
            <a:custGeom>
              <a:avLst/>
              <a:gdLst/>
              <a:ahLst/>
              <a:cxnLst/>
              <a:rect l="l" t="t" r="r" b="b"/>
              <a:pathLst>
                <a:path w="1591" h="1590" extrusionOk="0">
                  <a:moveTo>
                    <a:pt x="1047" y="0"/>
                  </a:moveTo>
                  <a:lnTo>
                    <a:pt x="0" y="543"/>
                  </a:lnTo>
                  <a:lnTo>
                    <a:pt x="543" y="1589"/>
                  </a:lnTo>
                  <a:lnTo>
                    <a:pt x="1590" y="1047"/>
                  </a:lnTo>
                  <a:lnTo>
                    <a:pt x="1047"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92" name="Google Shape;192;p30"/>
            <p:cNvSpPr/>
            <p:nvPr/>
          </p:nvSpPr>
          <p:spPr>
            <a:xfrm>
              <a:off x="3967075" y="1656750"/>
              <a:ext cx="39775" cy="39775"/>
            </a:xfrm>
            <a:custGeom>
              <a:avLst/>
              <a:gdLst/>
              <a:ahLst/>
              <a:cxnLst/>
              <a:rect l="l" t="t" r="r" b="b"/>
              <a:pathLst>
                <a:path w="1591" h="1591" extrusionOk="0">
                  <a:moveTo>
                    <a:pt x="1047" y="0"/>
                  </a:moveTo>
                  <a:lnTo>
                    <a:pt x="1" y="544"/>
                  </a:lnTo>
                  <a:lnTo>
                    <a:pt x="544" y="1590"/>
                  </a:lnTo>
                  <a:lnTo>
                    <a:pt x="1591" y="1047"/>
                  </a:lnTo>
                  <a:lnTo>
                    <a:pt x="1047"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93" name="Google Shape;193;p30"/>
            <p:cNvSpPr/>
            <p:nvPr/>
          </p:nvSpPr>
          <p:spPr>
            <a:xfrm>
              <a:off x="3872275" y="1646850"/>
              <a:ext cx="39775" cy="39775"/>
            </a:xfrm>
            <a:custGeom>
              <a:avLst/>
              <a:gdLst/>
              <a:ahLst/>
              <a:cxnLst/>
              <a:rect l="l" t="t" r="r" b="b"/>
              <a:pathLst>
                <a:path w="1591" h="1591" extrusionOk="0">
                  <a:moveTo>
                    <a:pt x="1047" y="0"/>
                  </a:moveTo>
                  <a:lnTo>
                    <a:pt x="0" y="543"/>
                  </a:lnTo>
                  <a:lnTo>
                    <a:pt x="544" y="1590"/>
                  </a:lnTo>
                  <a:lnTo>
                    <a:pt x="1590" y="1048"/>
                  </a:lnTo>
                  <a:lnTo>
                    <a:pt x="1047"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94" name="Google Shape;194;p30"/>
            <p:cNvSpPr/>
            <p:nvPr/>
          </p:nvSpPr>
          <p:spPr>
            <a:xfrm>
              <a:off x="3885375" y="1646850"/>
              <a:ext cx="26675" cy="33000"/>
            </a:xfrm>
            <a:custGeom>
              <a:avLst/>
              <a:gdLst/>
              <a:ahLst/>
              <a:cxnLst/>
              <a:rect l="l" t="t" r="r" b="b"/>
              <a:pathLst>
                <a:path w="1067" h="1320" extrusionOk="0">
                  <a:moveTo>
                    <a:pt x="524" y="0"/>
                  </a:moveTo>
                  <a:lnTo>
                    <a:pt x="0" y="272"/>
                  </a:lnTo>
                  <a:lnTo>
                    <a:pt x="544" y="1319"/>
                  </a:lnTo>
                  <a:lnTo>
                    <a:pt x="1066" y="1048"/>
                  </a:lnTo>
                  <a:lnTo>
                    <a:pt x="524" y="0"/>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95" name="Google Shape;195;p30"/>
            <p:cNvSpPr/>
            <p:nvPr/>
          </p:nvSpPr>
          <p:spPr>
            <a:xfrm>
              <a:off x="3951525" y="1689075"/>
              <a:ext cx="272000" cy="212925"/>
            </a:xfrm>
            <a:custGeom>
              <a:avLst/>
              <a:gdLst/>
              <a:ahLst/>
              <a:cxnLst/>
              <a:rect l="l" t="t" r="r" b="b"/>
              <a:pathLst>
                <a:path w="10880" h="8517" extrusionOk="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96" name="Google Shape;196;p30"/>
            <p:cNvSpPr/>
            <p:nvPr/>
          </p:nvSpPr>
          <p:spPr>
            <a:xfrm>
              <a:off x="4025950" y="1713575"/>
              <a:ext cx="97625" cy="111100"/>
            </a:xfrm>
            <a:custGeom>
              <a:avLst/>
              <a:gdLst/>
              <a:ahLst/>
              <a:cxnLst/>
              <a:rect l="l" t="t" r="r" b="b"/>
              <a:pathLst>
                <a:path w="3905" h="4444" extrusionOk="0">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97" name="Google Shape;197;p30"/>
            <p:cNvSpPr/>
            <p:nvPr/>
          </p:nvSpPr>
          <p:spPr>
            <a:xfrm>
              <a:off x="3853950" y="1844425"/>
              <a:ext cx="43800" cy="105375"/>
            </a:xfrm>
            <a:custGeom>
              <a:avLst/>
              <a:gdLst/>
              <a:ahLst/>
              <a:cxnLst/>
              <a:rect l="l" t="t" r="r" b="b"/>
              <a:pathLst>
                <a:path w="1752" h="4215" extrusionOk="0">
                  <a:moveTo>
                    <a:pt x="1751" y="1"/>
                  </a:moveTo>
                  <a:lnTo>
                    <a:pt x="473" y="663"/>
                  </a:lnTo>
                  <a:lnTo>
                    <a:pt x="1" y="4215"/>
                  </a:lnTo>
                  <a:lnTo>
                    <a:pt x="1279" y="3552"/>
                  </a:lnTo>
                  <a:lnTo>
                    <a:pt x="1751"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98" name="Google Shape;198;p30"/>
            <p:cNvSpPr/>
            <p:nvPr/>
          </p:nvSpPr>
          <p:spPr>
            <a:xfrm>
              <a:off x="3961000" y="1788925"/>
              <a:ext cx="43775" cy="105375"/>
            </a:xfrm>
            <a:custGeom>
              <a:avLst/>
              <a:gdLst/>
              <a:ahLst/>
              <a:cxnLst/>
              <a:rect l="l" t="t" r="r" b="b"/>
              <a:pathLst>
                <a:path w="1751" h="4215" extrusionOk="0">
                  <a:moveTo>
                    <a:pt x="1751" y="1"/>
                  </a:moveTo>
                  <a:lnTo>
                    <a:pt x="472" y="663"/>
                  </a:lnTo>
                  <a:lnTo>
                    <a:pt x="0" y="4214"/>
                  </a:lnTo>
                  <a:lnTo>
                    <a:pt x="1277" y="3552"/>
                  </a:lnTo>
                  <a:lnTo>
                    <a:pt x="1751"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99" name="Google Shape;199;p30"/>
            <p:cNvSpPr/>
            <p:nvPr/>
          </p:nvSpPr>
          <p:spPr>
            <a:xfrm>
              <a:off x="3971025" y="1788925"/>
              <a:ext cx="33750" cy="75525"/>
            </a:xfrm>
            <a:custGeom>
              <a:avLst/>
              <a:gdLst/>
              <a:ahLst/>
              <a:cxnLst/>
              <a:rect l="l" t="t" r="r" b="b"/>
              <a:pathLst>
                <a:path w="1350" h="3021" extrusionOk="0">
                  <a:moveTo>
                    <a:pt x="1350" y="1"/>
                  </a:moveTo>
                  <a:lnTo>
                    <a:pt x="71" y="663"/>
                  </a:lnTo>
                  <a:lnTo>
                    <a:pt x="0" y="1196"/>
                  </a:lnTo>
                  <a:lnTo>
                    <a:pt x="947" y="3021"/>
                  </a:lnTo>
                  <a:lnTo>
                    <a:pt x="1350"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00" name="Google Shape;200;p30"/>
            <p:cNvSpPr/>
            <p:nvPr/>
          </p:nvSpPr>
          <p:spPr>
            <a:xfrm>
              <a:off x="4053875" y="1713575"/>
              <a:ext cx="69700" cy="107550"/>
            </a:xfrm>
            <a:custGeom>
              <a:avLst/>
              <a:gdLst/>
              <a:ahLst/>
              <a:cxnLst/>
              <a:rect l="l" t="t" r="r" b="b"/>
              <a:pathLst>
                <a:path w="2788" h="4302" extrusionOk="0">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01" name="Google Shape;201;p30"/>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02" name="Google Shape;202;p30"/>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03" name="Google Shape;203;p30"/>
            <p:cNvSpPr/>
            <p:nvPr/>
          </p:nvSpPr>
          <p:spPr>
            <a:xfrm>
              <a:off x="3189650" y="2158375"/>
              <a:ext cx="97275" cy="92375"/>
            </a:xfrm>
            <a:custGeom>
              <a:avLst/>
              <a:gdLst/>
              <a:ahLst/>
              <a:cxnLst/>
              <a:rect l="l" t="t" r="r" b="b"/>
              <a:pathLst>
                <a:path w="3891" h="3695" extrusionOk="0">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04" name="Google Shape;204;p30"/>
            <p:cNvSpPr/>
            <p:nvPr/>
          </p:nvSpPr>
          <p:spPr>
            <a:xfrm>
              <a:off x="3216000" y="2158350"/>
              <a:ext cx="74050" cy="87225"/>
            </a:xfrm>
            <a:custGeom>
              <a:avLst/>
              <a:gdLst/>
              <a:ahLst/>
              <a:cxnLst/>
              <a:rect l="l" t="t" r="r" b="b"/>
              <a:pathLst>
                <a:path w="2962" h="3489" extrusionOk="0">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05" name="Google Shape;205;p30"/>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06" name="Google Shape;206;p30"/>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07" name="Google Shape;207;p30"/>
            <p:cNvSpPr/>
            <p:nvPr/>
          </p:nvSpPr>
          <p:spPr>
            <a:xfrm>
              <a:off x="3501175" y="2738200"/>
              <a:ext cx="350525" cy="311550"/>
            </a:xfrm>
            <a:custGeom>
              <a:avLst/>
              <a:gdLst/>
              <a:ahLst/>
              <a:cxnLst/>
              <a:rect l="l" t="t" r="r" b="b"/>
              <a:pathLst>
                <a:path w="14021" h="12462" extrusionOk="0">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08" name="Google Shape;208;p30"/>
            <p:cNvSpPr/>
            <p:nvPr/>
          </p:nvSpPr>
          <p:spPr>
            <a:xfrm>
              <a:off x="3611200" y="2738200"/>
              <a:ext cx="240500" cy="255400"/>
            </a:xfrm>
            <a:custGeom>
              <a:avLst/>
              <a:gdLst/>
              <a:ahLst/>
              <a:cxnLst/>
              <a:rect l="l" t="t" r="r" b="b"/>
              <a:pathLst>
                <a:path w="9620" h="10216" extrusionOk="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09" name="Google Shape;209;p30"/>
            <p:cNvSpPr/>
            <p:nvPr/>
          </p:nvSpPr>
          <p:spPr>
            <a:xfrm>
              <a:off x="3568175" y="2796875"/>
              <a:ext cx="222800" cy="196925"/>
            </a:xfrm>
            <a:custGeom>
              <a:avLst/>
              <a:gdLst/>
              <a:ahLst/>
              <a:cxnLst/>
              <a:rect l="l" t="t" r="r" b="b"/>
              <a:pathLst>
                <a:path w="8912" h="7877" extrusionOk="0">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10" name="Google Shape;210;p30"/>
            <p:cNvSpPr/>
            <p:nvPr/>
          </p:nvSpPr>
          <p:spPr>
            <a:xfrm>
              <a:off x="3638200" y="2796875"/>
              <a:ext cx="152775" cy="160100"/>
            </a:xfrm>
            <a:custGeom>
              <a:avLst/>
              <a:gdLst/>
              <a:ahLst/>
              <a:cxnLst/>
              <a:rect l="l" t="t" r="r" b="b"/>
              <a:pathLst>
                <a:path w="6111" h="6404" extrusionOk="0">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11" name="Google Shape;211;p30"/>
            <p:cNvSpPr/>
            <p:nvPr/>
          </p:nvSpPr>
          <p:spPr>
            <a:xfrm>
              <a:off x="3701400" y="2629925"/>
              <a:ext cx="132350" cy="218350"/>
            </a:xfrm>
            <a:custGeom>
              <a:avLst/>
              <a:gdLst/>
              <a:ahLst/>
              <a:cxnLst/>
              <a:rect l="l" t="t" r="r" b="b"/>
              <a:pathLst>
                <a:path w="5294" h="8734" extrusionOk="0">
                  <a:moveTo>
                    <a:pt x="1047" y="1"/>
                  </a:moveTo>
                  <a:lnTo>
                    <a:pt x="0" y="543"/>
                  </a:lnTo>
                  <a:lnTo>
                    <a:pt x="4247" y="8733"/>
                  </a:lnTo>
                  <a:lnTo>
                    <a:pt x="5293" y="8190"/>
                  </a:lnTo>
                  <a:lnTo>
                    <a:pt x="1047" y="1"/>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12" name="Google Shape;212;p30"/>
            <p:cNvSpPr/>
            <p:nvPr/>
          </p:nvSpPr>
          <p:spPr>
            <a:xfrm>
              <a:off x="3413050" y="2615250"/>
              <a:ext cx="339325" cy="195125"/>
            </a:xfrm>
            <a:custGeom>
              <a:avLst/>
              <a:gdLst/>
              <a:ahLst/>
              <a:cxnLst/>
              <a:rect l="l" t="t" r="r" b="b"/>
              <a:pathLst>
                <a:path w="13573" h="7805" extrusionOk="0">
                  <a:moveTo>
                    <a:pt x="13029" y="1"/>
                  </a:moveTo>
                  <a:lnTo>
                    <a:pt x="1" y="6757"/>
                  </a:lnTo>
                  <a:lnTo>
                    <a:pt x="544" y="7805"/>
                  </a:lnTo>
                  <a:lnTo>
                    <a:pt x="13572" y="1048"/>
                  </a:lnTo>
                  <a:lnTo>
                    <a:pt x="13029"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13" name="Google Shape;213;p30"/>
            <p:cNvSpPr/>
            <p:nvPr/>
          </p:nvSpPr>
          <p:spPr>
            <a:xfrm>
              <a:off x="3388350" y="2612150"/>
              <a:ext cx="364075" cy="111825"/>
            </a:xfrm>
            <a:custGeom>
              <a:avLst/>
              <a:gdLst/>
              <a:ahLst/>
              <a:cxnLst/>
              <a:rect l="l" t="t" r="r" b="b"/>
              <a:pathLst>
                <a:path w="14563" h="4473" extrusionOk="0">
                  <a:moveTo>
                    <a:pt x="14295" y="1"/>
                  </a:moveTo>
                  <a:lnTo>
                    <a:pt x="1" y="3325"/>
                  </a:lnTo>
                  <a:lnTo>
                    <a:pt x="133" y="3898"/>
                  </a:lnTo>
                  <a:lnTo>
                    <a:pt x="267" y="4473"/>
                  </a:lnTo>
                  <a:lnTo>
                    <a:pt x="14563" y="1149"/>
                  </a:lnTo>
                  <a:lnTo>
                    <a:pt x="14429" y="575"/>
                  </a:lnTo>
                  <a:lnTo>
                    <a:pt x="14295"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14" name="Google Shape;214;p30"/>
            <p:cNvSpPr/>
            <p:nvPr/>
          </p:nvSpPr>
          <p:spPr>
            <a:xfrm>
              <a:off x="3499100" y="2807875"/>
              <a:ext cx="419525" cy="281075"/>
            </a:xfrm>
            <a:custGeom>
              <a:avLst/>
              <a:gdLst/>
              <a:ahLst/>
              <a:cxnLst/>
              <a:rect l="l" t="t" r="r" b="b"/>
              <a:pathLst>
                <a:path w="16781" h="11243" extrusionOk="0">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15" name="Google Shape;215;p30"/>
            <p:cNvSpPr/>
            <p:nvPr/>
          </p:nvSpPr>
          <p:spPr>
            <a:xfrm>
              <a:off x="3689025" y="2807875"/>
              <a:ext cx="229600" cy="235175"/>
            </a:xfrm>
            <a:custGeom>
              <a:avLst/>
              <a:gdLst/>
              <a:ahLst/>
              <a:cxnLst/>
              <a:rect l="l" t="t" r="r" b="b"/>
              <a:pathLst>
                <a:path w="9184" h="9407" extrusionOk="0">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16" name="Google Shape;216;p30"/>
            <p:cNvSpPr/>
            <p:nvPr/>
          </p:nvSpPr>
          <p:spPr>
            <a:xfrm>
              <a:off x="3460225" y="2780100"/>
              <a:ext cx="460275" cy="257850"/>
            </a:xfrm>
            <a:custGeom>
              <a:avLst/>
              <a:gdLst/>
              <a:ahLst/>
              <a:cxnLst/>
              <a:rect l="l" t="t" r="r" b="b"/>
              <a:pathLst>
                <a:path w="18411" h="10314" extrusionOk="0">
                  <a:moveTo>
                    <a:pt x="17868" y="0"/>
                  </a:moveTo>
                  <a:lnTo>
                    <a:pt x="0" y="9265"/>
                  </a:lnTo>
                  <a:lnTo>
                    <a:pt x="544" y="10313"/>
                  </a:lnTo>
                  <a:lnTo>
                    <a:pt x="18411" y="1047"/>
                  </a:lnTo>
                  <a:lnTo>
                    <a:pt x="17868"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17" name="Google Shape;217;p30"/>
            <p:cNvSpPr/>
            <p:nvPr/>
          </p:nvSpPr>
          <p:spPr>
            <a:xfrm>
              <a:off x="3683550" y="2780100"/>
              <a:ext cx="236950" cy="142000"/>
            </a:xfrm>
            <a:custGeom>
              <a:avLst/>
              <a:gdLst/>
              <a:ahLst/>
              <a:cxnLst/>
              <a:rect l="l" t="t" r="r" b="b"/>
              <a:pathLst>
                <a:path w="9478" h="5680" extrusionOk="0">
                  <a:moveTo>
                    <a:pt x="8935" y="0"/>
                  </a:moveTo>
                  <a:lnTo>
                    <a:pt x="1" y="4633"/>
                  </a:lnTo>
                  <a:lnTo>
                    <a:pt x="544" y="5680"/>
                  </a:lnTo>
                  <a:lnTo>
                    <a:pt x="9478" y="1047"/>
                  </a:lnTo>
                  <a:lnTo>
                    <a:pt x="8935"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18" name="Google Shape;218;p30"/>
            <p:cNvSpPr/>
            <p:nvPr/>
          </p:nvSpPr>
          <p:spPr>
            <a:xfrm>
              <a:off x="3551025" y="3240350"/>
              <a:ext cx="307700" cy="307725"/>
            </a:xfrm>
            <a:custGeom>
              <a:avLst/>
              <a:gdLst/>
              <a:ahLst/>
              <a:cxnLst/>
              <a:rect l="l" t="t" r="r" b="b"/>
              <a:pathLst>
                <a:path w="12308" h="12309" extrusionOk="0">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19" name="Google Shape;219;p30"/>
            <p:cNvSpPr/>
            <p:nvPr/>
          </p:nvSpPr>
          <p:spPr>
            <a:xfrm>
              <a:off x="3877800" y="3059100"/>
              <a:ext cx="351400" cy="307800"/>
            </a:xfrm>
            <a:custGeom>
              <a:avLst/>
              <a:gdLst/>
              <a:ahLst/>
              <a:cxnLst/>
              <a:rect l="l" t="t" r="r" b="b"/>
              <a:pathLst>
                <a:path w="14056" h="12312" extrusionOk="0">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0" name="Google Shape;220;p30"/>
            <p:cNvSpPr/>
            <p:nvPr/>
          </p:nvSpPr>
          <p:spPr>
            <a:xfrm>
              <a:off x="4248275" y="2877900"/>
              <a:ext cx="307725" cy="307725"/>
            </a:xfrm>
            <a:custGeom>
              <a:avLst/>
              <a:gdLst/>
              <a:ahLst/>
              <a:cxnLst/>
              <a:rect l="l" t="t" r="r" b="b"/>
              <a:pathLst>
                <a:path w="12309" h="12309" extrusionOk="0">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1" name="Google Shape;221;p30"/>
            <p:cNvSpPr/>
            <p:nvPr/>
          </p:nvSpPr>
          <p:spPr>
            <a:xfrm>
              <a:off x="4575075" y="2696675"/>
              <a:ext cx="351425" cy="307775"/>
            </a:xfrm>
            <a:custGeom>
              <a:avLst/>
              <a:gdLst/>
              <a:ahLst/>
              <a:cxnLst/>
              <a:rect l="l" t="t" r="r" b="b"/>
              <a:pathLst>
                <a:path w="14057" h="12311" extrusionOk="0">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2" name="Google Shape;222;p30"/>
            <p:cNvSpPr/>
            <p:nvPr/>
          </p:nvSpPr>
          <p:spPr>
            <a:xfrm>
              <a:off x="3728825" y="1553175"/>
              <a:ext cx="2939575" cy="3923400"/>
            </a:xfrm>
            <a:custGeom>
              <a:avLst/>
              <a:gdLst/>
              <a:ahLst/>
              <a:cxnLst/>
              <a:rect l="l" t="t" r="r" b="b"/>
              <a:pathLst>
                <a:path w="117583" h="156936" extrusionOk="0">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223" name="Google Shape;223;p30"/>
            <p:cNvSpPr/>
            <p:nvPr/>
          </p:nvSpPr>
          <p:spPr>
            <a:xfrm>
              <a:off x="2262950" y="3080400"/>
              <a:ext cx="577900" cy="577900"/>
            </a:xfrm>
            <a:custGeom>
              <a:avLst/>
              <a:gdLst/>
              <a:ahLst/>
              <a:cxnLst/>
              <a:rect l="l" t="t" r="r" b="b"/>
              <a:pathLst>
                <a:path w="23116" h="23116" extrusionOk="0">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24" name="Google Shape;224;p30"/>
            <p:cNvSpPr/>
            <p:nvPr/>
          </p:nvSpPr>
          <p:spPr>
            <a:xfrm>
              <a:off x="2383650" y="3201125"/>
              <a:ext cx="336475" cy="336475"/>
            </a:xfrm>
            <a:custGeom>
              <a:avLst/>
              <a:gdLst/>
              <a:ahLst/>
              <a:cxnLst/>
              <a:rect l="l" t="t" r="r" b="b"/>
              <a:pathLst>
                <a:path w="13459" h="13459" extrusionOk="0">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5" name="Google Shape;225;p30"/>
            <p:cNvSpPr/>
            <p:nvPr/>
          </p:nvSpPr>
          <p:spPr>
            <a:xfrm>
              <a:off x="5147150" y="1406650"/>
              <a:ext cx="577900" cy="577900"/>
            </a:xfrm>
            <a:custGeom>
              <a:avLst/>
              <a:gdLst/>
              <a:ahLst/>
              <a:cxnLst/>
              <a:rect l="l" t="t" r="r" b="b"/>
              <a:pathLst>
                <a:path w="23116" h="23116" extrusionOk="0">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26" name="Google Shape;226;p30"/>
            <p:cNvSpPr/>
            <p:nvPr/>
          </p:nvSpPr>
          <p:spPr>
            <a:xfrm>
              <a:off x="5267875" y="1527375"/>
              <a:ext cx="336475" cy="336475"/>
            </a:xfrm>
            <a:custGeom>
              <a:avLst/>
              <a:gdLst/>
              <a:ahLst/>
              <a:cxnLst/>
              <a:rect l="l" t="t" r="r" b="b"/>
              <a:pathLst>
                <a:path w="13459" h="13459" extrusionOk="0">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7" name="Google Shape;227;p30"/>
            <p:cNvSpPr/>
            <p:nvPr/>
          </p:nvSpPr>
          <p:spPr>
            <a:xfrm>
              <a:off x="4206600" y="642725"/>
              <a:ext cx="780600" cy="286200"/>
            </a:xfrm>
            <a:custGeom>
              <a:avLst/>
              <a:gdLst/>
              <a:ahLst/>
              <a:cxnLst/>
              <a:rect l="l" t="t" r="r" b="b"/>
              <a:pathLst>
                <a:path w="31224" h="11448" extrusionOk="0">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28" name="Google Shape;228;p30"/>
            <p:cNvSpPr/>
            <p:nvPr/>
          </p:nvSpPr>
          <p:spPr>
            <a:xfrm>
              <a:off x="4206600" y="642725"/>
              <a:ext cx="322825" cy="512125"/>
            </a:xfrm>
            <a:custGeom>
              <a:avLst/>
              <a:gdLst/>
              <a:ahLst/>
              <a:cxnLst/>
              <a:rect l="l" t="t" r="r" b="b"/>
              <a:pathLst>
                <a:path w="12913" h="20485" extrusionOk="0">
                  <a:moveTo>
                    <a:pt x="0" y="1"/>
                  </a:moveTo>
                  <a:lnTo>
                    <a:pt x="0" y="20485"/>
                  </a:lnTo>
                  <a:lnTo>
                    <a:pt x="12913" y="10243"/>
                  </a:lnTo>
                  <a:lnTo>
                    <a:pt x="0"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29" name="Google Shape;229;p30"/>
            <p:cNvSpPr/>
            <p:nvPr/>
          </p:nvSpPr>
          <p:spPr>
            <a:xfrm>
              <a:off x="4206600" y="898800"/>
              <a:ext cx="780600" cy="256050"/>
            </a:xfrm>
            <a:custGeom>
              <a:avLst/>
              <a:gdLst/>
              <a:ahLst/>
              <a:cxnLst/>
              <a:rect l="l" t="t" r="r" b="b"/>
              <a:pathLst>
                <a:path w="31224" h="10242" extrusionOk="0">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230" name="Google Shape;230;p30"/>
            <p:cNvSpPr/>
            <p:nvPr/>
          </p:nvSpPr>
          <p:spPr>
            <a:xfrm>
              <a:off x="4664350" y="642725"/>
              <a:ext cx="322850" cy="512125"/>
            </a:xfrm>
            <a:custGeom>
              <a:avLst/>
              <a:gdLst/>
              <a:ahLst/>
              <a:cxnLst/>
              <a:rect l="l" t="t" r="r" b="b"/>
              <a:pathLst>
                <a:path w="12914" h="20485" extrusionOk="0">
                  <a:moveTo>
                    <a:pt x="12914" y="1"/>
                  </a:moveTo>
                  <a:lnTo>
                    <a:pt x="1" y="10243"/>
                  </a:lnTo>
                  <a:lnTo>
                    <a:pt x="12914" y="20485"/>
                  </a:lnTo>
                  <a:lnTo>
                    <a:pt x="12914"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31" name="Google Shape;231;p30"/>
            <p:cNvSpPr/>
            <p:nvPr/>
          </p:nvSpPr>
          <p:spPr>
            <a:xfrm>
              <a:off x="1763725" y="1903150"/>
              <a:ext cx="575550" cy="752650"/>
            </a:xfrm>
            <a:custGeom>
              <a:avLst/>
              <a:gdLst/>
              <a:ahLst/>
              <a:cxnLst/>
              <a:rect l="l" t="t" r="r" b="b"/>
              <a:pathLst>
                <a:path w="23022" h="30106" extrusionOk="0">
                  <a:moveTo>
                    <a:pt x="1" y="1"/>
                  </a:moveTo>
                  <a:lnTo>
                    <a:pt x="1" y="30105"/>
                  </a:lnTo>
                  <a:lnTo>
                    <a:pt x="23022" y="30105"/>
                  </a:lnTo>
                  <a:lnTo>
                    <a:pt x="23022" y="4834"/>
                  </a:lnTo>
                  <a:lnTo>
                    <a:pt x="18189"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32" name="Google Shape;232;p30"/>
            <p:cNvSpPr/>
            <p:nvPr/>
          </p:nvSpPr>
          <p:spPr>
            <a:xfrm>
              <a:off x="1713850" y="1853250"/>
              <a:ext cx="575550" cy="752675"/>
            </a:xfrm>
            <a:custGeom>
              <a:avLst/>
              <a:gdLst/>
              <a:ahLst/>
              <a:cxnLst/>
              <a:rect l="l" t="t" r="r" b="b"/>
              <a:pathLst>
                <a:path w="23022" h="30107" extrusionOk="0">
                  <a:moveTo>
                    <a:pt x="1" y="1"/>
                  </a:moveTo>
                  <a:lnTo>
                    <a:pt x="1" y="30106"/>
                  </a:lnTo>
                  <a:lnTo>
                    <a:pt x="23022" y="30106"/>
                  </a:lnTo>
                  <a:lnTo>
                    <a:pt x="23022" y="4835"/>
                  </a:lnTo>
                  <a:lnTo>
                    <a:pt x="18188"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233" name="Google Shape;233;p30"/>
            <p:cNvSpPr/>
            <p:nvPr/>
          </p:nvSpPr>
          <p:spPr>
            <a:xfrm>
              <a:off x="2168525" y="1853250"/>
              <a:ext cx="120875" cy="120900"/>
            </a:xfrm>
            <a:custGeom>
              <a:avLst/>
              <a:gdLst/>
              <a:ahLst/>
              <a:cxnLst/>
              <a:rect l="l" t="t" r="r" b="b"/>
              <a:pathLst>
                <a:path w="4835" h="4836" extrusionOk="0">
                  <a:moveTo>
                    <a:pt x="1" y="1"/>
                  </a:moveTo>
                  <a:lnTo>
                    <a:pt x="1" y="4835"/>
                  </a:lnTo>
                  <a:lnTo>
                    <a:pt x="4835" y="4835"/>
                  </a:lnTo>
                  <a:lnTo>
                    <a:pt x="1"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34" name="Google Shape;234;p30"/>
            <p:cNvSpPr/>
            <p:nvPr/>
          </p:nvSpPr>
          <p:spPr>
            <a:xfrm>
              <a:off x="1763725" y="1900425"/>
              <a:ext cx="244900" cy="26575"/>
            </a:xfrm>
            <a:custGeom>
              <a:avLst/>
              <a:gdLst/>
              <a:ahLst/>
              <a:cxnLst/>
              <a:rect l="l" t="t" r="r" b="b"/>
              <a:pathLst>
                <a:path w="9796" h="1063" extrusionOk="0">
                  <a:moveTo>
                    <a:pt x="1" y="0"/>
                  </a:moveTo>
                  <a:lnTo>
                    <a:pt x="1" y="1063"/>
                  </a:lnTo>
                  <a:lnTo>
                    <a:pt x="9796" y="1063"/>
                  </a:lnTo>
                  <a:lnTo>
                    <a:pt x="9796"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5" name="Google Shape;235;p30"/>
            <p:cNvSpPr/>
            <p:nvPr/>
          </p:nvSpPr>
          <p:spPr>
            <a:xfrm>
              <a:off x="1763725" y="1955375"/>
              <a:ext cx="156600" cy="26600"/>
            </a:xfrm>
            <a:custGeom>
              <a:avLst/>
              <a:gdLst/>
              <a:ahLst/>
              <a:cxnLst/>
              <a:rect l="l" t="t" r="r" b="b"/>
              <a:pathLst>
                <a:path w="6264" h="1064" extrusionOk="0">
                  <a:moveTo>
                    <a:pt x="1" y="1"/>
                  </a:moveTo>
                  <a:lnTo>
                    <a:pt x="1" y="1063"/>
                  </a:lnTo>
                  <a:lnTo>
                    <a:pt x="6264" y="1063"/>
                  </a:lnTo>
                  <a:lnTo>
                    <a:pt x="6264"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6" name="Google Shape;236;p30"/>
            <p:cNvSpPr/>
            <p:nvPr/>
          </p:nvSpPr>
          <p:spPr>
            <a:xfrm>
              <a:off x="1763725" y="2052775"/>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7" name="Google Shape;237;p30"/>
            <p:cNvSpPr/>
            <p:nvPr/>
          </p:nvSpPr>
          <p:spPr>
            <a:xfrm>
              <a:off x="1763725" y="212805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8" name="Google Shape;238;p30"/>
            <p:cNvSpPr/>
            <p:nvPr/>
          </p:nvSpPr>
          <p:spPr>
            <a:xfrm>
              <a:off x="1763725" y="220330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39" name="Google Shape;239;p30"/>
            <p:cNvSpPr/>
            <p:nvPr/>
          </p:nvSpPr>
          <p:spPr>
            <a:xfrm>
              <a:off x="1763725" y="22785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40" name="Google Shape;240;p30"/>
            <p:cNvSpPr/>
            <p:nvPr/>
          </p:nvSpPr>
          <p:spPr>
            <a:xfrm>
              <a:off x="1763725" y="23538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41" name="Google Shape;241;p30"/>
            <p:cNvSpPr/>
            <p:nvPr/>
          </p:nvSpPr>
          <p:spPr>
            <a:xfrm>
              <a:off x="1763725" y="242910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42" name="Google Shape;242;p30"/>
            <p:cNvSpPr/>
            <p:nvPr/>
          </p:nvSpPr>
          <p:spPr>
            <a:xfrm>
              <a:off x="1763725" y="2504350"/>
              <a:ext cx="274900" cy="26575"/>
            </a:xfrm>
            <a:custGeom>
              <a:avLst/>
              <a:gdLst/>
              <a:ahLst/>
              <a:cxnLst/>
              <a:rect l="l" t="t" r="r" b="b"/>
              <a:pathLst>
                <a:path w="10996" h="1063" extrusionOk="0">
                  <a:moveTo>
                    <a:pt x="1" y="0"/>
                  </a:moveTo>
                  <a:lnTo>
                    <a:pt x="1" y="1063"/>
                  </a:lnTo>
                  <a:lnTo>
                    <a:pt x="10996" y="1063"/>
                  </a:lnTo>
                  <a:lnTo>
                    <a:pt x="10996"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43" name="Google Shape;243;p30"/>
            <p:cNvSpPr/>
            <p:nvPr/>
          </p:nvSpPr>
          <p:spPr>
            <a:xfrm>
              <a:off x="2275850" y="264375"/>
              <a:ext cx="702625" cy="600125"/>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44" name="Google Shape;244;p30"/>
            <p:cNvSpPr/>
            <p:nvPr/>
          </p:nvSpPr>
          <p:spPr>
            <a:xfrm>
              <a:off x="2337200" y="341000"/>
              <a:ext cx="581250" cy="28825"/>
            </a:xfrm>
            <a:custGeom>
              <a:avLst/>
              <a:gdLst/>
              <a:ahLst/>
              <a:cxnLst/>
              <a:rect l="l" t="t" r="r" b="b"/>
              <a:pathLst>
                <a:path w="23250" h="1153" extrusionOk="0">
                  <a:moveTo>
                    <a:pt x="1" y="0"/>
                  </a:moveTo>
                  <a:lnTo>
                    <a:pt x="1" y="1153"/>
                  </a:lnTo>
                  <a:lnTo>
                    <a:pt x="23249" y="1153"/>
                  </a:lnTo>
                  <a:lnTo>
                    <a:pt x="23249"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5" name="Google Shape;245;p30"/>
            <p:cNvSpPr/>
            <p:nvPr/>
          </p:nvSpPr>
          <p:spPr>
            <a:xfrm>
              <a:off x="2337200" y="401050"/>
              <a:ext cx="581250" cy="28850"/>
            </a:xfrm>
            <a:custGeom>
              <a:avLst/>
              <a:gdLst/>
              <a:ahLst/>
              <a:cxnLst/>
              <a:rect l="l" t="t" r="r" b="b"/>
              <a:pathLst>
                <a:path w="23250" h="1154" extrusionOk="0">
                  <a:moveTo>
                    <a:pt x="1" y="0"/>
                  </a:moveTo>
                  <a:lnTo>
                    <a:pt x="1" y="1153"/>
                  </a:lnTo>
                  <a:lnTo>
                    <a:pt x="23249" y="1153"/>
                  </a:lnTo>
                  <a:lnTo>
                    <a:pt x="23249"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6" name="Google Shape;246;p30"/>
            <p:cNvSpPr/>
            <p:nvPr/>
          </p:nvSpPr>
          <p:spPr>
            <a:xfrm>
              <a:off x="2337200" y="461100"/>
              <a:ext cx="581250" cy="28875"/>
            </a:xfrm>
            <a:custGeom>
              <a:avLst/>
              <a:gdLst/>
              <a:ahLst/>
              <a:cxnLst/>
              <a:rect l="l" t="t" r="r" b="b"/>
              <a:pathLst>
                <a:path w="23250" h="1155" extrusionOk="0">
                  <a:moveTo>
                    <a:pt x="1" y="0"/>
                  </a:moveTo>
                  <a:lnTo>
                    <a:pt x="1" y="1154"/>
                  </a:lnTo>
                  <a:lnTo>
                    <a:pt x="23249" y="1154"/>
                  </a:lnTo>
                  <a:lnTo>
                    <a:pt x="23249"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7" name="Google Shape;247;p30"/>
            <p:cNvSpPr/>
            <p:nvPr/>
          </p:nvSpPr>
          <p:spPr>
            <a:xfrm>
              <a:off x="2337200" y="521175"/>
              <a:ext cx="581250" cy="28850"/>
            </a:xfrm>
            <a:custGeom>
              <a:avLst/>
              <a:gdLst/>
              <a:ahLst/>
              <a:cxnLst/>
              <a:rect l="l" t="t" r="r" b="b"/>
              <a:pathLst>
                <a:path w="23250" h="1154" extrusionOk="0">
                  <a:moveTo>
                    <a:pt x="1" y="1"/>
                  </a:moveTo>
                  <a:lnTo>
                    <a:pt x="1" y="1153"/>
                  </a:lnTo>
                  <a:lnTo>
                    <a:pt x="23249" y="1153"/>
                  </a:lnTo>
                  <a:lnTo>
                    <a:pt x="23249"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8" name="Google Shape;248;p30"/>
            <p:cNvSpPr/>
            <p:nvPr/>
          </p:nvSpPr>
          <p:spPr>
            <a:xfrm>
              <a:off x="2337200" y="581225"/>
              <a:ext cx="290625" cy="28850"/>
            </a:xfrm>
            <a:custGeom>
              <a:avLst/>
              <a:gdLst/>
              <a:ahLst/>
              <a:cxnLst/>
              <a:rect l="l" t="t" r="r" b="b"/>
              <a:pathLst>
                <a:path w="11625" h="1154" extrusionOk="0">
                  <a:moveTo>
                    <a:pt x="1" y="1"/>
                  </a:moveTo>
                  <a:lnTo>
                    <a:pt x="1" y="1154"/>
                  </a:lnTo>
                  <a:lnTo>
                    <a:pt x="11625" y="1154"/>
                  </a:lnTo>
                  <a:lnTo>
                    <a:pt x="11625"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249" name="Google Shape;249;p30"/>
            <p:cNvSpPr/>
            <p:nvPr/>
          </p:nvSpPr>
          <p:spPr>
            <a:xfrm>
              <a:off x="5549575" y="2338200"/>
              <a:ext cx="724525" cy="485125"/>
            </a:xfrm>
            <a:custGeom>
              <a:avLst/>
              <a:gdLst/>
              <a:ahLst/>
              <a:cxnLst/>
              <a:rect l="l" t="t" r="r" b="b"/>
              <a:pathLst>
                <a:path w="28981" h="19405" extrusionOk="0">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50" name="Google Shape;250;p30"/>
            <p:cNvSpPr/>
            <p:nvPr/>
          </p:nvSpPr>
          <p:spPr>
            <a:xfrm>
              <a:off x="5489925" y="2278500"/>
              <a:ext cx="724500" cy="350525"/>
            </a:xfrm>
            <a:custGeom>
              <a:avLst/>
              <a:gdLst/>
              <a:ahLst/>
              <a:cxnLst/>
              <a:rect l="l" t="t" r="r" b="b"/>
              <a:pathLst>
                <a:path w="28980" h="14021" extrusionOk="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251" name="Google Shape;251;p30"/>
            <p:cNvSpPr/>
            <p:nvPr/>
          </p:nvSpPr>
          <p:spPr>
            <a:xfrm>
              <a:off x="5489925" y="2434075"/>
              <a:ext cx="724500" cy="329575"/>
            </a:xfrm>
            <a:custGeom>
              <a:avLst/>
              <a:gdLst/>
              <a:ahLst/>
              <a:cxnLst/>
              <a:rect l="l" t="t" r="r" b="b"/>
              <a:pathLst>
                <a:path w="28980" h="13183" extrusionOk="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52" name="Google Shape;252;p30"/>
            <p:cNvSpPr/>
            <p:nvPr/>
          </p:nvSpPr>
          <p:spPr>
            <a:xfrm>
              <a:off x="5947450" y="2324400"/>
              <a:ext cx="134475" cy="129375"/>
            </a:xfrm>
            <a:custGeom>
              <a:avLst/>
              <a:gdLst/>
              <a:ahLst/>
              <a:cxnLst/>
              <a:rect l="l" t="t" r="r" b="b"/>
              <a:pathLst>
                <a:path w="5379" h="5175" extrusionOk="0">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grpSp>
    </p:spTree>
    <p:extLst>
      <p:ext uri="{BB962C8B-B14F-4D97-AF65-F5344CB8AC3E}">
        <p14:creationId xmlns:p14="http://schemas.microsoft.com/office/powerpoint/2010/main" val="1789763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pPr algn="l"/>
            <a:r>
              <a:rPr lang="en-US" dirty="0"/>
              <a:t>Data Preparation</a:t>
            </a:r>
            <a:endParaRPr dirty="0"/>
          </a:p>
        </p:txBody>
      </p:sp>
      <p:sp>
        <p:nvSpPr>
          <p:cNvPr id="10" name="Google Shape;1355;p54">
            <a:extLst>
              <a:ext uri="{FF2B5EF4-FFF2-40B4-BE49-F238E27FC236}">
                <a16:creationId xmlns:a16="http://schemas.microsoft.com/office/drawing/2014/main" id="{C954FE2A-0380-6720-316E-E89DD360CE19}"/>
              </a:ext>
            </a:extLst>
          </p:cNvPr>
          <p:cNvSpPr/>
          <p:nvPr/>
        </p:nvSpPr>
        <p:spPr>
          <a:xfrm rot="17657262">
            <a:off x="8990405" y="4003685"/>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 name="Text Placeholder 2">
            <a:extLst>
              <a:ext uri="{FF2B5EF4-FFF2-40B4-BE49-F238E27FC236}">
                <a16:creationId xmlns:a16="http://schemas.microsoft.com/office/drawing/2014/main" id="{3EAA2190-048A-9B7A-C4C6-348CB330B999}"/>
              </a:ext>
            </a:extLst>
          </p:cNvPr>
          <p:cNvSpPr txBox="1">
            <a:spLocks/>
          </p:cNvSpPr>
          <p:nvPr/>
        </p:nvSpPr>
        <p:spPr>
          <a:xfrm>
            <a:off x="694484" y="1713053"/>
            <a:ext cx="5636868" cy="410901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000"/>
              </a:lnSpc>
              <a:spcAft>
                <a:spcPts val="800"/>
              </a:spcAft>
              <a:tabLst>
                <a:tab pos="457200" algn="l"/>
              </a:tabLst>
            </a:pPr>
            <a:r>
              <a:rPr lang="en-US" sz="2000" b="1" kern="100" dirty="0">
                <a:latin typeface="Rubik" pitchFamily="2" charset="-79"/>
                <a:ea typeface="Aptos" panose="020B0004020202020204" pitchFamily="34" charset="0"/>
                <a:cs typeface="Arial" panose="020B0604020202020204" pitchFamily="34" charset="0"/>
              </a:rPr>
              <a:t>3.</a:t>
            </a:r>
            <a:r>
              <a:rPr lang="en-US" sz="2000" b="1" dirty="0">
                <a:effectLst/>
                <a:latin typeface="Aptos" panose="020B0004020202020204" pitchFamily="34" charset="0"/>
                <a:ea typeface="Aptos" panose="020B0004020202020204" pitchFamily="34" charset="0"/>
                <a:cs typeface="Arial" panose="020B0604020202020204" pitchFamily="34" charset="0"/>
              </a:rPr>
              <a:t> Handling Missing Values</a:t>
            </a:r>
            <a:r>
              <a:rPr lang="en-US" sz="2000" b="1" kern="100" dirty="0">
                <a:latin typeface="Rubik" pitchFamily="2" charset="-79"/>
                <a:ea typeface="Aptos" panose="020B0004020202020204" pitchFamily="34" charset="0"/>
                <a:cs typeface="Arial" panose="020B0604020202020204" pitchFamily="34" charset="0"/>
              </a:rPr>
              <a:t>:</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Missing values in categorical columns like reason, </a:t>
            </a:r>
            <a:r>
              <a:rPr lang="en-US" sz="2000" kern="100" dirty="0" err="1">
                <a:latin typeface="Rubik" pitchFamily="2" charset="-79"/>
                <a:ea typeface="Aptos" panose="020B0004020202020204" pitchFamily="34" charset="0"/>
                <a:cs typeface="Arial" panose="020B0604020202020204" pitchFamily="34" charset="0"/>
              </a:rPr>
              <a:t>sub_reason</a:t>
            </a:r>
            <a:r>
              <a:rPr lang="en-US" sz="2000" kern="100" dirty="0">
                <a:latin typeface="Rubik" pitchFamily="2" charset="-79"/>
                <a:ea typeface="Aptos" panose="020B0004020202020204" pitchFamily="34" charset="0"/>
                <a:cs typeface="Arial" panose="020B0604020202020204" pitchFamily="34" charset="0"/>
              </a:rPr>
              <a:t>, and owner were filled with placeholders like 'Successful order'.</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For the numerical column </a:t>
            </a:r>
            <a:r>
              <a:rPr lang="en-US" sz="2000" kern="100" dirty="0" err="1">
                <a:latin typeface="Rubik" pitchFamily="2" charset="-79"/>
                <a:ea typeface="Aptos" panose="020B0004020202020204" pitchFamily="34" charset="0"/>
                <a:cs typeface="Arial" panose="020B0604020202020204" pitchFamily="34" charset="0"/>
              </a:rPr>
              <a:t>affordability_amt_total</a:t>
            </a:r>
            <a:r>
              <a:rPr lang="en-US" sz="2000" kern="100" dirty="0">
                <a:latin typeface="Rubik" pitchFamily="2" charset="-79"/>
                <a:ea typeface="Aptos" panose="020B0004020202020204" pitchFamily="34" charset="0"/>
                <a:cs typeface="Arial" panose="020B0604020202020204" pitchFamily="34" charset="0"/>
              </a:rPr>
              <a:t>, missing values were replaced with 0.</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If both </a:t>
            </a:r>
            <a:r>
              <a:rPr lang="en-US" sz="2000" kern="100" dirty="0" err="1">
                <a:latin typeface="Rubik" pitchFamily="2" charset="-79"/>
                <a:ea typeface="Aptos" panose="020B0004020202020204" pitchFamily="34" charset="0"/>
                <a:cs typeface="Arial" panose="020B0604020202020204" pitchFamily="34" charset="0"/>
              </a:rPr>
              <a:t>actual_delivery_time</a:t>
            </a:r>
            <a:r>
              <a:rPr lang="en-US" sz="2000" kern="100" dirty="0">
                <a:latin typeface="Rubik" pitchFamily="2" charset="-79"/>
                <a:ea typeface="Aptos" panose="020B0004020202020204" pitchFamily="34" charset="0"/>
                <a:cs typeface="Arial" panose="020B0604020202020204" pitchFamily="34" charset="0"/>
              </a:rPr>
              <a:t> and </a:t>
            </a:r>
            <a:r>
              <a:rPr lang="en-US" sz="2000" kern="100" dirty="0" err="1">
                <a:latin typeface="Rubik" pitchFamily="2" charset="-79"/>
                <a:ea typeface="Aptos" panose="020B0004020202020204" pitchFamily="34" charset="0"/>
                <a:cs typeface="Arial" panose="020B0604020202020204" pitchFamily="34" charset="0"/>
              </a:rPr>
              <a:t>promised_delivery_time</a:t>
            </a:r>
            <a:r>
              <a:rPr lang="en-US" sz="2000" kern="100" dirty="0">
                <a:latin typeface="Rubik" pitchFamily="2" charset="-79"/>
                <a:ea typeface="Aptos" panose="020B0004020202020204" pitchFamily="34" charset="0"/>
                <a:cs typeface="Arial" panose="020B0604020202020204" pitchFamily="34" charset="0"/>
              </a:rPr>
              <a:t> were missing, they were filled with zeros along with </a:t>
            </a:r>
            <a:r>
              <a:rPr lang="en-US" sz="2000" kern="100" dirty="0" err="1">
                <a:latin typeface="Rubik" pitchFamily="2" charset="-79"/>
                <a:ea typeface="Aptos" panose="020B0004020202020204" pitchFamily="34" charset="0"/>
                <a:cs typeface="Arial" panose="020B0604020202020204" pitchFamily="34" charset="0"/>
              </a:rPr>
              <a:t>order_delay</a:t>
            </a:r>
            <a:r>
              <a:rPr lang="en-US" sz="2000" kern="100" dirty="0">
                <a:latin typeface="Rubik" pitchFamily="2" charset="-79"/>
                <a:ea typeface="Aptos" panose="020B0004020202020204" pitchFamily="34" charset="0"/>
                <a:cs typeface="Arial" panose="020B0604020202020204" pitchFamily="34" charset="0"/>
              </a:rPr>
              <a:t>.</a:t>
            </a:r>
          </a:p>
        </p:txBody>
      </p:sp>
      <p:graphicFrame>
        <p:nvGraphicFramePr>
          <p:cNvPr id="8" name="Object 7">
            <a:extLst>
              <a:ext uri="{FF2B5EF4-FFF2-40B4-BE49-F238E27FC236}">
                <a16:creationId xmlns:a16="http://schemas.microsoft.com/office/drawing/2014/main" id="{A72CC676-5627-0642-EE11-E6333C8EE031}"/>
              </a:ext>
            </a:extLst>
          </p:cNvPr>
          <p:cNvGraphicFramePr>
            <a:graphicFrameLocks noChangeAspect="1"/>
          </p:cNvGraphicFramePr>
          <p:nvPr>
            <p:extLst>
              <p:ext uri="{D42A27DB-BD31-4B8C-83A1-F6EECF244321}">
                <p14:modId xmlns:p14="http://schemas.microsoft.com/office/powerpoint/2010/main" val="4189664486"/>
              </p:ext>
            </p:extLst>
          </p:nvPr>
        </p:nvGraphicFramePr>
        <p:xfrm>
          <a:off x="6331352" y="3195531"/>
          <a:ext cx="5636868" cy="1949416"/>
        </p:xfrm>
        <a:graphic>
          <a:graphicData uri="http://schemas.openxmlformats.org/presentationml/2006/ole">
            <mc:AlternateContent xmlns:mc="http://schemas.openxmlformats.org/markup-compatibility/2006">
              <mc:Choice xmlns:v="urn:schemas-microsoft-com:vml" Requires="v">
                <p:oleObj name="Worksheet" r:id="rId3" imgW="2667071" imgH="921886" progId="Excel.Sheet.12">
                  <p:embed/>
                </p:oleObj>
              </mc:Choice>
              <mc:Fallback>
                <p:oleObj name="Worksheet" r:id="rId3" imgW="2667071" imgH="921886" progId="Excel.Sheet.12">
                  <p:embed/>
                  <p:pic>
                    <p:nvPicPr>
                      <p:cNvPr id="0" name=""/>
                      <p:cNvPicPr/>
                      <p:nvPr/>
                    </p:nvPicPr>
                    <p:blipFill>
                      <a:blip r:embed="rId4"/>
                      <a:stretch>
                        <a:fillRect/>
                      </a:stretch>
                    </p:blipFill>
                    <p:spPr>
                      <a:xfrm>
                        <a:off x="6331352" y="3195531"/>
                        <a:ext cx="5636868" cy="1949416"/>
                      </a:xfrm>
                      <a:prstGeom prst="rect">
                        <a:avLst/>
                      </a:prstGeom>
                    </p:spPr>
                  </p:pic>
                </p:oleObj>
              </mc:Fallback>
            </mc:AlternateContent>
          </a:graphicData>
        </a:graphic>
      </p:graphicFrame>
    </p:spTree>
    <p:extLst>
      <p:ext uri="{BB962C8B-B14F-4D97-AF65-F5344CB8AC3E}">
        <p14:creationId xmlns:p14="http://schemas.microsoft.com/office/powerpoint/2010/main" val="945122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pPr algn="l"/>
            <a:r>
              <a:rPr lang="en-US" dirty="0"/>
              <a:t>Data Preparation</a:t>
            </a:r>
            <a:endParaRPr dirty="0"/>
          </a:p>
        </p:txBody>
      </p:sp>
      <p:sp>
        <p:nvSpPr>
          <p:cNvPr id="10" name="Google Shape;1355;p54">
            <a:extLst>
              <a:ext uri="{FF2B5EF4-FFF2-40B4-BE49-F238E27FC236}">
                <a16:creationId xmlns:a16="http://schemas.microsoft.com/office/drawing/2014/main" id="{C954FE2A-0380-6720-316E-E89DD360CE19}"/>
              </a:ext>
            </a:extLst>
          </p:cNvPr>
          <p:cNvSpPr/>
          <p:nvPr/>
        </p:nvSpPr>
        <p:spPr>
          <a:xfrm rot="17084321">
            <a:off x="8727394" y="2687398"/>
            <a:ext cx="6555112" cy="5137656"/>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 name="Text Placeholder 2">
            <a:extLst>
              <a:ext uri="{FF2B5EF4-FFF2-40B4-BE49-F238E27FC236}">
                <a16:creationId xmlns:a16="http://schemas.microsoft.com/office/drawing/2014/main" id="{9B0B09DC-C5F6-07ED-8F1C-456F3713C5DA}"/>
              </a:ext>
            </a:extLst>
          </p:cNvPr>
          <p:cNvSpPr txBox="1">
            <a:spLocks/>
          </p:cNvSpPr>
          <p:nvPr/>
        </p:nvSpPr>
        <p:spPr>
          <a:xfrm>
            <a:off x="473984" y="2331720"/>
            <a:ext cx="7984216" cy="358957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07000"/>
              </a:lnSpc>
              <a:spcAft>
                <a:spcPts val="800"/>
              </a:spcAft>
              <a:tabLst>
                <a:tab pos="457200" algn="l"/>
              </a:tabLst>
            </a:pPr>
            <a:r>
              <a:rPr lang="en-US" sz="2400" b="1" kern="100" dirty="0">
                <a:latin typeface="Rubik" pitchFamily="2" charset="-79"/>
                <a:ea typeface="Aptos" panose="020B0004020202020204" pitchFamily="34" charset="0"/>
                <a:cs typeface="Arial" panose="020B0604020202020204" pitchFamily="34" charset="0"/>
              </a:rPr>
              <a:t>4.</a:t>
            </a:r>
            <a:r>
              <a:rPr lang="en-US" sz="2400" b="1" dirty="0">
                <a:effectLst/>
                <a:latin typeface="Aptos" panose="020B0004020202020204" pitchFamily="34" charset="0"/>
                <a:ea typeface="Aptos" panose="020B0004020202020204" pitchFamily="34" charset="0"/>
                <a:cs typeface="Arial" panose="020B0604020202020204" pitchFamily="34" charset="0"/>
              </a:rPr>
              <a:t> City Cluster Update</a:t>
            </a:r>
            <a:r>
              <a:rPr lang="en-US" sz="2400" b="1" kern="100" dirty="0">
                <a:latin typeface="Rubik" pitchFamily="2" charset="-79"/>
                <a:ea typeface="Aptos" panose="020B0004020202020204" pitchFamily="34" charset="0"/>
                <a:cs typeface="Arial" panose="020B0604020202020204" pitchFamily="34" charset="0"/>
              </a:rPr>
              <a:t>:</a:t>
            </a:r>
          </a:p>
          <a:p>
            <a:pPr marL="628650" lvl="1" indent="-171450">
              <a:lnSpc>
                <a:spcPct val="107000"/>
              </a:lnSpc>
              <a:spcAft>
                <a:spcPts val="800"/>
              </a:spcAft>
              <a:buFont typeface="Courier New" panose="02070309020205020404" pitchFamily="49" charset="0"/>
              <a:buChar char="o"/>
              <a:tabLst>
                <a:tab pos="457200" algn="l"/>
              </a:tabLst>
            </a:pPr>
            <a:r>
              <a:rPr lang="en-US" sz="2400" kern="100" dirty="0">
                <a:latin typeface="Rubik" pitchFamily="2" charset="-79"/>
                <a:ea typeface="Aptos" panose="020B0004020202020204" pitchFamily="34" charset="0"/>
                <a:cs typeface="Arial" panose="020B0604020202020204" pitchFamily="34" charset="0"/>
              </a:rPr>
              <a:t>Specific cities were grouped into clusters (e.g., cities like "</a:t>
            </a:r>
            <a:r>
              <a:rPr lang="en-US" sz="2400" kern="100" dirty="0" err="1">
                <a:latin typeface="Rubik" pitchFamily="2" charset="-79"/>
                <a:ea typeface="Aptos" panose="020B0004020202020204" pitchFamily="34" charset="0"/>
                <a:cs typeface="Arial" panose="020B0604020202020204" pitchFamily="34" charset="0"/>
              </a:rPr>
              <a:t>Shebeen</a:t>
            </a:r>
            <a:r>
              <a:rPr lang="en-US" sz="2400" kern="100" dirty="0">
                <a:latin typeface="Rubik" pitchFamily="2" charset="-79"/>
                <a:ea typeface="Aptos" panose="020B0004020202020204" pitchFamily="34" charset="0"/>
                <a:cs typeface="Arial" panose="020B0604020202020204" pitchFamily="34" charset="0"/>
              </a:rPr>
              <a:t> El Koom" and "Al </a:t>
            </a:r>
            <a:r>
              <a:rPr lang="en-US" sz="2400" kern="100" dirty="0" err="1">
                <a:latin typeface="Rubik" pitchFamily="2" charset="-79"/>
                <a:ea typeface="Aptos" panose="020B0004020202020204" pitchFamily="34" charset="0"/>
                <a:cs typeface="Arial" panose="020B0604020202020204" pitchFamily="34" charset="0"/>
              </a:rPr>
              <a:t>Mahallah</a:t>
            </a:r>
            <a:r>
              <a:rPr lang="en-US" sz="2400" kern="100" dirty="0">
                <a:latin typeface="Rubik" pitchFamily="2" charset="-79"/>
                <a:ea typeface="Aptos" panose="020B0004020202020204" pitchFamily="34" charset="0"/>
                <a:cs typeface="Arial" panose="020B0604020202020204" pitchFamily="34" charset="0"/>
              </a:rPr>
              <a:t> Al Kubra" were assigned to the "Delta" cluster).</a:t>
            </a:r>
          </a:p>
          <a:p>
            <a:pPr marL="457200" lvl="1">
              <a:lnSpc>
                <a:spcPct val="107000"/>
              </a:lnSpc>
              <a:spcAft>
                <a:spcPts val="800"/>
              </a:spcAft>
              <a:tabLst>
                <a:tab pos="457200" algn="l"/>
              </a:tabLst>
            </a:pPr>
            <a:endParaRPr lang="en-US" sz="2400" kern="100" dirty="0">
              <a:latin typeface="Rubik" pitchFamily="2" charset="-79"/>
              <a:ea typeface="Aptos" panose="020B0004020202020204" pitchFamily="34" charset="0"/>
              <a:cs typeface="Arial" panose="020B0604020202020204" pitchFamily="34" charset="0"/>
            </a:endParaRPr>
          </a:p>
          <a:p>
            <a:pPr>
              <a:lnSpc>
                <a:spcPct val="107000"/>
              </a:lnSpc>
              <a:spcAft>
                <a:spcPts val="800"/>
              </a:spcAft>
              <a:tabLst>
                <a:tab pos="457200" algn="l"/>
              </a:tabLst>
            </a:pPr>
            <a:r>
              <a:rPr lang="en-US" sz="2400" b="1" kern="100" dirty="0">
                <a:latin typeface="Rubik" pitchFamily="2" charset="-79"/>
                <a:ea typeface="Aptos" panose="020B0004020202020204" pitchFamily="34" charset="0"/>
                <a:cs typeface="Arial" panose="020B0604020202020204" pitchFamily="34" charset="0"/>
              </a:rPr>
              <a:t>5.</a:t>
            </a:r>
            <a:r>
              <a:rPr lang="en-US" sz="2400" b="1" dirty="0">
                <a:effectLst/>
                <a:latin typeface="Aptos" panose="020B0004020202020204" pitchFamily="34" charset="0"/>
                <a:ea typeface="Aptos" panose="020B0004020202020204" pitchFamily="34" charset="0"/>
                <a:cs typeface="Arial" panose="020B0604020202020204" pitchFamily="34" charset="0"/>
              </a:rPr>
              <a:t> Saving Cleaned Data</a:t>
            </a:r>
            <a:r>
              <a:rPr lang="en-US" sz="2400" b="1" kern="100" dirty="0">
                <a:latin typeface="Rubik" pitchFamily="2" charset="-79"/>
                <a:ea typeface="Aptos" panose="020B0004020202020204" pitchFamily="34" charset="0"/>
                <a:cs typeface="Arial" panose="020B0604020202020204" pitchFamily="34" charset="0"/>
              </a:rPr>
              <a:t>:</a:t>
            </a:r>
          </a:p>
          <a:p>
            <a:pPr marL="628650" lvl="1" indent="-171450">
              <a:lnSpc>
                <a:spcPct val="107000"/>
              </a:lnSpc>
              <a:spcAft>
                <a:spcPts val="800"/>
              </a:spcAft>
              <a:buFont typeface="Courier New" panose="02070309020205020404" pitchFamily="49" charset="0"/>
              <a:buChar char="o"/>
              <a:tabLst>
                <a:tab pos="457200" algn="l"/>
              </a:tabLst>
            </a:pPr>
            <a:r>
              <a:rPr lang="en-US" sz="2400" kern="100" dirty="0">
                <a:latin typeface="Rubik" pitchFamily="2" charset="-79"/>
                <a:ea typeface="Aptos" panose="020B0004020202020204" pitchFamily="34" charset="0"/>
                <a:cs typeface="Arial" panose="020B0604020202020204" pitchFamily="34" charset="0"/>
              </a:rPr>
              <a:t>The cleaned and processed dataset was saved to files, such as data_cleaned.csv and data_cleaned_final.csv.</a:t>
            </a:r>
          </a:p>
          <a:p>
            <a:pPr marL="457200" lvl="1">
              <a:lnSpc>
                <a:spcPct val="107000"/>
              </a:lnSpc>
              <a:spcAft>
                <a:spcPts val="800"/>
              </a:spcAft>
              <a:tabLst>
                <a:tab pos="457200" algn="l"/>
              </a:tabLst>
            </a:pPr>
            <a:endParaRPr lang="en-US" sz="2000" kern="100" dirty="0">
              <a:latin typeface="Rubik" pitchFamily="2" charset="-79"/>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742898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5"/>
          <p:cNvSpPr txBox="1">
            <a:spLocks noGrp="1"/>
          </p:cNvSpPr>
          <p:nvPr>
            <p:ph type="ctrTitle"/>
          </p:nvPr>
        </p:nvSpPr>
        <p:spPr>
          <a:xfrm>
            <a:off x="7130400" y="1710767"/>
            <a:ext cx="5198000" cy="2736800"/>
          </a:xfrm>
          <a:prstGeom prst="rect">
            <a:avLst/>
          </a:prstGeom>
        </p:spPr>
        <p:txBody>
          <a:bodyPr spcFirstLastPara="1" wrap="square" lIns="121900" tIns="121900" rIns="121900" bIns="121900" anchor="b" anchorCtr="0">
            <a:noAutofit/>
          </a:bodyPr>
          <a:lstStyle/>
          <a:p>
            <a:r>
              <a:rPr lang="en" dirty="0"/>
              <a:t>Dashboard Analysis</a:t>
            </a:r>
            <a:endParaRPr dirty="0"/>
          </a:p>
        </p:txBody>
      </p:sp>
      <p:sp>
        <p:nvSpPr>
          <p:cNvPr id="379" name="Google Shape;379;p35"/>
          <p:cNvSpPr txBox="1">
            <a:spLocks noGrp="1"/>
          </p:cNvSpPr>
          <p:nvPr>
            <p:ph type="title" idx="2"/>
          </p:nvPr>
        </p:nvSpPr>
        <p:spPr>
          <a:xfrm>
            <a:off x="7130400" y="1683167"/>
            <a:ext cx="2551600" cy="1056800"/>
          </a:xfrm>
          <a:prstGeom prst="rect">
            <a:avLst/>
          </a:prstGeom>
        </p:spPr>
        <p:txBody>
          <a:bodyPr spcFirstLastPara="1" wrap="square" lIns="121900" tIns="121900" rIns="121900" bIns="121900" anchor="ctr" anchorCtr="0">
            <a:noAutofit/>
          </a:bodyPr>
          <a:lstStyle/>
          <a:p>
            <a:r>
              <a:rPr lang="en" dirty="0"/>
              <a:t>0</a:t>
            </a:r>
            <a:r>
              <a:rPr lang="en-US" dirty="0"/>
              <a:t>2</a:t>
            </a:r>
            <a:endParaRPr dirty="0"/>
          </a:p>
        </p:txBody>
      </p:sp>
      <p:sp>
        <p:nvSpPr>
          <p:cNvPr id="380" name="Google Shape;380;p35"/>
          <p:cNvSpPr/>
          <p:nvPr/>
        </p:nvSpPr>
        <p:spPr>
          <a:xfrm>
            <a:off x="-598710" y="1021342"/>
            <a:ext cx="7015771" cy="4376292"/>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grpSp>
        <p:nvGrpSpPr>
          <p:cNvPr id="381" name="Google Shape;381;p35"/>
          <p:cNvGrpSpPr/>
          <p:nvPr/>
        </p:nvGrpSpPr>
        <p:grpSpPr>
          <a:xfrm>
            <a:off x="-488092" y="1104017"/>
            <a:ext cx="6513075" cy="5148964"/>
            <a:chOff x="-366069" y="828012"/>
            <a:chExt cx="4884806" cy="3861723"/>
          </a:xfrm>
        </p:grpSpPr>
        <p:grpSp>
          <p:nvGrpSpPr>
            <p:cNvPr id="382" name="Google Shape;382;p35"/>
            <p:cNvGrpSpPr/>
            <p:nvPr/>
          </p:nvGrpSpPr>
          <p:grpSpPr>
            <a:xfrm>
              <a:off x="-366069" y="828012"/>
              <a:ext cx="4884806" cy="3861723"/>
              <a:chOff x="-366069" y="828012"/>
              <a:chExt cx="4884806" cy="3861723"/>
            </a:xfrm>
          </p:grpSpPr>
          <p:sp>
            <p:nvSpPr>
              <p:cNvPr id="383" name="Google Shape;383;p35"/>
              <p:cNvSpPr/>
              <p:nvPr/>
            </p:nvSpPr>
            <p:spPr>
              <a:xfrm>
                <a:off x="-366069" y="4450023"/>
                <a:ext cx="4884806" cy="239712"/>
              </a:xfrm>
              <a:custGeom>
                <a:avLst/>
                <a:gdLst/>
                <a:ahLst/>
                <a:cxnLst/>
                <a:rect l="l" t="t" r="r" b="b"/>
                <a:pathLst>
                  <a:path w="260836" h="12800" extrusionOk="0">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84" name="Google Shape;384;p35"/>
              <p:cNvSpPr/>
              <p:nvPr/>
            </p:nvSpPr>
            <p:spPr>
              <a:xfrm>
                <a:off x="1720043" y="2281566"/>
                <a:ext cx="842569" cy="1414413"/>
              </a:xfrm>
              <a:custGeom>
                <a:avLst/>
                <a:gdLst/>
                <a:ahLst/>
                <a:cxnLst/>
                <a:rect l="l" t="t" r="r" b="b"/>
                <a:pathLst>
                  <a:path w="44991" h="75526" extrusionOk="0">
                    <a:moveTo>
                      <a:pt x="22682" y="0"/>
                    </a:moveTo>
                    <a:lnTo>
                      <a:pt x="8861" y="7179"/>
                    </a:lnTo>
                    <a:lnTo>
                      <a:pt x="8380" y="15390"/>
                    </a:lnTo>
                    <a:cubicBezTo>
                      <a:pt x="8152" y="19298"/>
                      <a:pt x="10426" y="22924"/>
                      <a:pt x="14044" y="24420"/>
                    </a:cubicBezTo>
                    <a:lnTo>
                      <a:pt x="24757" y="28850"/>
                    </a:lnTo>
                    <a:cubicBezTo>
                      <a:pt x="25245" y="29052"/>
                      <a:pt x="25403" y="29665"/>
                      <a:pt x="25076" y="30078"/>
                    </a:cubicBezTo>
                    <a:lnTo>
                      <a:pt x="5607" y="54622"/>
                    </a:lnTo>
                    <a:cubicBezTo>
                      <a:pt x="5491" y="54770"/>
                      <a:pt x="5535" y="54987"/>
                      <a:pt x="5701" y="55079"/>
                    </a:cubicBezTo>
                    <a:lnTo>
                      <a:pt x="7154" y="55869"/>
                    </a:lnTo>
                    <a:lnTo>
                      <a:pt x="5404" y="58748"/>
                    </a:lnTo>
                    <a:lnTo>
                      <a:pt x="5409" y="58752"/>
                    </a:lnTo>
                    <a:cubicBezTo>
                      <a:pt x="5175" y="58665"/>
                      <a:pt x="4934" y="58623"/>
                      <a:pt x="4696" y="58623"/>
                    </a:cubicBezTo>
                    <a:cubicBezTo>
                      <a:pt x="4018" y="58623"/>
                      <a:pt x="3365" y="58962"/>
                      <a:pt x="2979" y="59558"/>
                    </a:cubicBezTo>
                    <a:lnTo>
                      <a:pt x="0" y="64165"/>
                    </a:lnTo>
                    <a:lnTo>
                      <a:pt x="17575" y="75526"/>
                    </a:lnTo>
                    <a:cubicBezTo>
                      <a:pt x="18455" y="74167"/>
                      <a:pt x="18065" y="72354"/>
                      <a:pt x="16705" y="71476"/>
                    </a:cubicBezTo>
                    <a:lnTo>
                      <a:pt x="15173" y="70486"/>
                    </a:lnTo>
                    <a:cubicBezTo>
                      <a:pt x="14149" y="69822"/>
                      <a:pt x="13501" y="68708"/>
                      <a:pt x="13435" y="67489"/>
                    </a:cubicBezTo>
                    <a:lnTo>
                      <a:pt x="13294" y="64926"/>
                    </a:lnTo>
                    <a:cubicBezTo>
                      <a:pt x="13252" y="64185"/>
                      <a:pt x="12859" y="63507"/>
                      <a:pt x="12236" y="63104"/>
                    </a:cubicBezTo>
                    <a:lnTo>
                      <a:pt x="12040" y="62977"/>
                    </a:lnTo>
                    <a:lnTo>
                      <a:pt x="13602" y="59372"/>
                    </a:lnTo>
                    <a:lnTo>
                      <a:pt x="14396" y="59804"/>
                    </a:lnTo>
                    <a:cubicBezTo>
                      <a:pt x="14614" y="59922"/>
                      <a:pt x="14852" y="59980"/>
                      <a:pt x="15088" y="59980"/>
                    </a:cubicBezTo>
                    <a:cubicBezTo>
                      <a:pt x="15473" y="59980"/>
                      <a:pt x="15854" y="59826"/>
                      <a:pt x="16135" y="59532"/>
                    </a:cubicBezTo>
                    <a:lnTo>
                      <a:pt x="40884" y="33644"/>
                    </a:lnTo>
                    <a:cubicBezTo>
                      <a:pt x="44904" y="29931"/>
                      <a:pt x="44990" y="23607"/>
                      <a:pt x="41074" y="19786"/>
                    </a:cubicBezTo>
                    <a:lnTo>
                      <a:pt x="22682"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85" name="Google Shape;385;p35"/>
              <p:cNvSpPr/>
              <p:nvPr/>
            </p:nvSpPr>
            <p:spPr>
              <a:xfrm>
                <a:off x="1703057" y="3483197"/>
                <a:ext cx="349418" cy="247840"/>
              </a:xfrm>
              <a:custGeom>
                <a:avLst/>
                <a:gdLst/>
                <a:ahLst/>
                <a:cxnLst/>
                <a:rect l="l" t="t" r="r" b="b"/>
                <a:pathLst>
                  <a:path w="18658" h="13234" extrusionOk="0">
                    <a:moveTo>
                      <a:pt x="907" y="1"/>
                    </a:moveTo>
                    <a:lnTo>
                      <a:pt x="284" y="963"/>
                    </a:lnTo>
                    <a:cubicBezTo>
                      <a:pt x="0" y="1402"/>
                      <a:pt x="126" y="1988"/>
                      <a:pt x="566" y="2273"/>
                    </a:cubicBezTo>
                    <a:lnTo>
                      <a:pt x="17522" y="13234"/>
                    </a:lnTo>
                    <a:lnTo>
                      <a:pt x="18658" y="11475"/>
                    </a:lnTo>
                    <a:lnTo>
                      <a:pt x="907" y="1"/>
                    </a:ln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86" name="Google Shape;386;p35"/>
              <p:cNvSpPr/>
              <p:nvPr/>
            </p:nvSpPr>
            <p:spPr>
              <a:xfrm>
                <a:off x="655497" y="2970644"/>
                <a:ext cx="871746" cy="249825"/>
              </a:xfrm>
              <a:custGeom>
                <a:avLst/>
                <a:gdLst/>
                <a:ahLst/>
                <a:cxnLst/>
                <a:rect l="l" t="t" r="r" b="b"/>
                <a:pathLst>
                  <a:path w="46549" h="13340" extrusionOk="0">
                    <a:moveTo>
                      <a:pt x="902" y="1"/>
                    </a:moveTo>
                    <a:cubicBezTo>
                      <a:pt x="402" y="7"/>
                      <a:pt x="1" y="414"/>
                      <a:pt x="1" y="915"/>
                    </a:cubicBezTo>
                    <a:cubicBezTo>
                      <a:pt x="1" y="1414"/>
                      <a:pt x="402" y="1821"/>
                      <a:pt x="902" y="1829"/>
                    </a:cubicBezTo>
                    <a:lnTo>
                      <a:pt x="29998" y="1829"/>
                    </a:lnTo>
                    <a:cubicBezTo>
                      <a:pt x="32369" y="1829"/>
                      <a:pt x="34597" y="2751"/>
                      <a:pt x="36274" y="4428"/>
                    </a:cubicBezTo>
                    <a:lnTo>
                      <a:pt x="44916" y="13071"/>
                    </a:lnTo>
                    <a:cubicBezTo>
                      <a:pt x="45087" y="13243"/>
                      <a:pt x="45321" y="13339"/>
                      <a:pt x="45562" y="13339"/>
                    </a:cubicBezTo>
                    <a:cubicBezTo>
                      <a:pt x="45932" y="13339"/>
                      <a:pt x="46266" y="13116"/>
                      <a:pt x="46407" y="12775"/>
                    </a:cubicBezTo>
                    <a:cubicBezTo>
                      <a:pt x="46548" y="12432"/>
                      <a:pt x="46471" y="12040"/>
                      <a:pt x="46209" y="11778"/>
                    </a:cubicBezTo>
                    <a:lnTo>
                      <a:pt x="37566" y="3135"/>
                    </a:lnTo>
                    <a:cubicBezTo>
                      <a:pt x="35544" y="1113"/>
                      <a:pt x="32856" y="1"/>
                      <a:pt x="29998"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87" name="Google Shape;387;p35"/>
              <p:cNvSpPr/>
              <p:nvPr/>
            </p:nvSpPr>
            <p:spPr>
              <a:xfrm>
                <a:off x="2471952" y="3196479"/>
                <a:ext cx="1424769" cy="1424769"/>
              </a:xfrm>
              <a:custGeom>
                <a:avLst/>
                <a:gdLst/>
                <a:ahLst/>
                <a:cxnLst/>
                <a:rect l="l" t="t" r="r" b="b"/>
                <a:pathLst>
                  <a:path w="76079" h="76079" extrusionOk="0">
                    <a:moveTo>
                      <a:pt x="38039" y="6094"/>
                    </a:moveTo>
                    <a:cubicBezTo>
                      <a:pt x="55655" y="6094"/>
                      <a:pt x="69985" y="20426"/>
                      <a:pt x="69985" y="38040"/>
                    </a:cubicBezTo>
                    <a:cubicBezTo>
                      <a:pt x="69985" y="55654"/>
                      <a:pt x="55655" y="69984"/>
                      <a:pt x="38039" y="69984"/>
                    </a:cubicBezTo>
                    <a:cubicBezTo>
                      <a:pt x="20425" y="69984"/>
                      <a:pt x="6095" y="55654"/>
                      <a:pt x="6095" y="38040"/>
                    </a:cubicBezTo>
                    <a:cubicBezTo>
                      <a:pt x="6095" y="20426"/>
                      <a:pt x="20425" y="6094"/>
                      <a:pt x="38039" y="6094"/>
                    </a:cubicBezTo>
                    <a:close/>
                    <a:moveTo>
                      <a:pt x="38039" y="1"/>
                    </a:moveTo>
                    <a:cubicBezTo>
                      <a:pt x="17065" y="1"/>
                      <a:pt x="0" y="17065"/>
                      <a:pt x="0" y="38040"/>
                    </a:cubicBezTo>
                    <a:cubicBezTo>
                      <a:pt x="0" y="59014"/>
                      <a:pt x="17065" y="76079"/>
                      <a:pt x="38039" y="76079"/>
                    </a:cubicBezTo>
                    <a:cubicBezTo>
                      <a:pt x="59014" y="76079"/>
                      <a:pt x="76078" y="59014"/>
                      <a:pt x="76078" y="38040"/>
                    </a:cubicBezTo>
                    <a:cubicBezTo>
                      <a:pt x="76078" y="17065"/>
                      <a:pt x="59014" y="1"/>
                      <a:pt x="38039"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88" name="Google Shape;388;p35"/>
              <p:cNvSpPr/>
              <p:nvPr/>
            </p:nvSpPr>
            <p:spPr>
              <a:xfrm>
                <a:off x="3093780" y="3818289"/>
                <a:ext cx="189710" cy="189747"/>
              </a:xfrm>
              <a:custGeom>
                <a:avLst/>
                <a:gdLst/>
                <a:ahLst/>
                <a:cxnLst/>
                <a:rect l="l" t="t" r="r" b="b"/>
                <a:pathLst>
                  <a:path w="10130" h="10132" extrusionOk="0">
                    <a:moveTo>
                      <a:pt x="5065" y="1"/>
                    </a:moveTo>
                    <a:cubicBezTo>
                      <a:pt x="2260" y="1"/>
                      <a:pt x="1" y="2260"/>
                      <a:pt x="1" y="5067"/>
                    </a:cubicBezTo>
                    <a:cubicBezTo>
                      <a:pt x="1" y="7872"/>
                      <a:pt x="2260" y="10131"/>
                      <a:pt x="5065" y="10131"/>
                    </a:cubicBezTo>
                    <a:cubicBezTo>
                      <a:pt x="7872" y="10131"/>
                      <a:pt x="10130" y="7872"/>
                      <a:pt x="10130" y="5067"/>
                    </a:cubicBezTo>
                    <a:cubicBezTo>
                      <a:pt x="10130" y="2260"/>
                      <a:pt x="7872" y="1"/>
                      <a:pt x="5065"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89" name="Google Shape;389;p35"/>
              <p:cNvSpPr/>
              <p:nvPr/>
            </p:nvSpPr>
            <p:spPr>
              <a:xfrm>
                <a:off x="2413523" y="3126626"/>
                <a:ext cx="826501" cy="826501"/>
              </a:xfrm>
              <a:custGeom>
                <a:avLst/>
                <a:gdLst/>
                <a:ahLst/>
                <a:cxnLst/>
                <a:rect l="l" t="t" r="r" b="b"/>
                <a:pathLst>
                  <a:path w="44133" h="44133" extrusionOk="0">
                    <a:moveTo>
                      <a:pt x="37414" y="0"/>
                    </a:moveTo>
                    <a:cubicBezTo>
                      <a:pt x="16784" y="0"/>
                      <a:pt x="0" y="16784"/>
                      <a:pt x="0" y="37415"/>
                    </a:cubicBezTo>
                    <a:lnTo>
                      <a:pt x="0" y="42609"/>
                    </a:lnTo>
                    <a:cubicBezTo>
                      <a:pt x="0" y="43451"/>
                      <a:pt x="682" y="44133"/>
                      <a:pt x="1523" y="44133"/>
                    </a:cubicBezTo>
                    <a:cubicBezTo>
                      <a:pt x="2365" y="44133"/>
                      <a:pt x="3047" y="43451"/>
                      <a:pt x="3047" y="42609"/>
                    </a:cubicBezTo>
                    <a:lnTo>
                      <a:pt x="3047" y="37415"/>
                    </a:lnTo>
                    <a:cubicBezTo>
                      <a:pt x="3047" y="18464"/>
                      <a:pt x="18463" y="3047"/>
                      <a:pt x="37414" y="3047"/>
                    </a:cubicBezTo>
                    <a:lnTo>
                      <a:pt x="42608" y="3047"/>
                    </a:lnTo>
                    <a:cubicBezTo>
                      <a:pt x="43450" y="3047"/>
                      <a:pt x="44132" y="2365"/>
                      <a:pt x="44132" y="1523"/>
                    </a:cubicBezTo>
                    <a:cubicBezTo>
                      <a:pt x="44132" y="683"/>
                      <a:pt x="43450" y="0"/>
                      <a:pt x="42608"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0" name="Google Shape;390;p35"/>
              <p:cNvSpPr/>
              <p:nvPr/>
            </p:nvSpPr>
            <p:spPr>
              <a:xfrm>
                <a:off x="368030" y="3196479"/>
                <a:ext cx="1424788" cy="1424769"/>
              </a:xfrm>
              <a:custGeom>
                <a:avLst/>
                <a:gdLst/>
                <a:ahLst/>
                <a:cxnLst/>
                <a:rect l="l" t="t" r="r" b="b"/>
                <a:pathLst>
                  <a:path w="76080" h="76079" extrusionOk="0">
                    <a:moveTo>
                      <a:pt x="38041" y="6094"/>
                    </a:moveTo>
                    <a:cubicBezTo>
                      <a:pt x="55655" y="6094"/>
                      <a:pt x="69985" y="20426"/>
                      <a:pt x="69985" y="38040"/>
                    </a:cubicBezTo>
                    <a:cubicBezTo>
                      <a:pt x="69985" y="55654"/>
                      <a:pt x="55655" y="69984"/>
                      <a:pt x="38041" y="69984"/>
                    </a:cubicBezTo>
                    <a:cubicBezTo>
                      <a:pt x="20425" y="69984"/>
                      <a:pt x="6096" y="55654"/>
                      <a:pt x="6096" y="38040"/>
                    </a:cubicBezTo>
                    <a:cubicBezTo>
                      <a:pt x="6096" y="20426"/>
                      <a:pt x="20425" y="6094"/>
                      <a:pt x="38041" y="6094"/>
                    </a:cubicBezTo>
                    <a:close/>
                    <a:moveTo>
                      <a:pt x="38041" y="1"/>
                    </a:moveTo>
                    <a:cubicBezTo>
                      <a:pt x="17066" y="1"/>
                      <a:pt x="1" y="17065"/>
                      <a:pt x="1" y="38040"/>
                    </a:cubicBezTo>
                    <a:cubicBezTo>
                      <a:pt x="1" y="59014"/>
                      <a:pt x="17066" y="76079"/>
                      <a:pt x="38041" y="76079"/>
                    </a:cubicBezTo>
                    <a:cubicBezTo>
                      <a:pt x="59016" y="76079"/>
                      <a:pt x="76080" y="59014"/>
                      <a:pt x="76080" y="38040"/>
                    </a:cubicBezTo>
                    <a:cubicBezTo>
                      <a:pt x="76080" y="17065"/>
                      <a:pt x="59016" y="1"/>
                      <a:pt x="38041"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91" name="Google Shape;391;p35"/>
              <p:cNvSpPr/>
              <p:nvPr/>
            </p:nvSpPr>
            <p:spPr>
              <a:xfrm>
                <a:off x="284487" y="3115202"/>
                <a:ext cx="1430669" cy="826501"/>
              </a:xfrm>
              <a:custGeom>
                <a:avLst/>
                <a:gdLst/>
                <a:ahLst/>
                <a:cxnLst/>
                <a:rect l="l" t="t" r="r" b="b"/>
                <a:pathLst>
                  <a:path w="76394" h="44133" extrusionOk="0">
                    <a:moveTo>
                      <a:pt x="38582" y="0"/>
                    </a:moveTo>
                    <a:cubicBezTo>
                      <a:pt x="17306" y="0"/>
                      <a:pt x="0" y="16784"/>
                      <a:pt x="0" y="37414"/>
                    </a:cubicBezTo>
                    <a:lnTo>
                      <a:pt x="0" y="42610"/>
                    </a:lnTo>
                    <a:cubicBezTo>
                      <a:pt x="0" y="43450"/>
                      <a:pt x="682" y="44133"/>
                      <a:pt x="1524" y="44133"/>
                    </a:cubicBezTo>
                    <a:cubicBezTo>
                      <a:pt x="2366" y="44133"/>
                      <a:pt x="3048" y="43450"/>
                      <a:pt x="3048" y="42610"/>
                    </a:cubicBezTo>
                    <a:lnTo>
                      <a:pt x="3048" y="37414"/>
                    </a:lnTo>
                    <a:cubicBezTo>
                      <a:pt x="3048" y="18465"/>
                      <a:pt x="18989" y="3047"/>
                      <a:pt x="38582" y="3047"/>
                    </a:cubicBezTo>
                    <a:lnTo>
                      <a:pt x="43944" y="3047"/>
                    </a:lnTo>
                    <a:cubicBezTo>
                      <a:pt x="55777" y="3047"/>
                      <a:pt x="66797" y="8719"/>
                      <a:pt x="73423" y="18220"/>
                    </a:cubicBezTo>
                    <a:cubicBezTo>
                      <a:pt x="73720" y="18637"/>
                      <a:pt x="74188" y="18859"/>
                      <a:pt x="74664" y="18859"/>
                    </a:cubicBezTo>
                    <a:cubicBezTo>
                      <a:pt x="74965" y="18859"/>
                      <a:pt x="75270" y="18770"/>
                      <a:pt x="75535" y="18584"/>
                    </a:cubicBezTo>
                    <a:cubicBezTo>
                      <a:pt x="76220" y="18106"/>
                      <a:pt x="76393" y="17167"/>
                      <a:pt x="75923" y="16476"/>
                    </a:cubicBezTo>
                    <a:cubicBezTo>
                      <a:pt x="68727" y="6160"/>
                      <a:pt x="56771" y="0"/>
                      <a:pt x="43944"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2" name="Google Shape;392;p35"/>
              <p:cNvSpPr/>
              <p:nvPr/>
            </p:nvSpPr>
            <p:spPr>
              <a:xfrm>
                <a:off x="989896" y="3818289"/>
                <a:ext cx="189710" cy="189747"/>
              </a:xfrm>
              <a:custGeom>
                <a:avLst/>
                <a:gdLst/>
                <a:ahLst/>
                <a:cxnLst/>
                <a:rect l="l" t="t" r="r" b="b"/>
                <a:pathLst>
                  <a:path w="10130" h="10132" extrusionOk="0">
                    <a:moveTo>
                      <a:pt x="5065" y="1"/>
                    </a:moveTo>
                    <a:cubicBezTo>
                      <a:pt x="2268" y="1"/>
                      <a:pt x="1" y="2269"/>
                      <a:pt x="1" y="5067"/>
                    </a:cubicBezTo>
                    <a:cubicBezTo>
                      <a:pt x="1" y="7863"/>
                      <a:pt x="2268" y="10131"/>
                      <a:pt x="5065" y="10131"/>
                    </a:cubicBezTo>
                    <a:cubicBezTo>
                      <a:pt x="7862" y="10131"/>
                      <a:pt x="10130" y="7863"/>
                      <a:pt x="10130" y="5067"/>
                    </a:cubicBezTo>
                    <a:cubicBezTo>
                      <a:pt x="10130" y="2269"/>
                      <a:pt x="7862" y="1"/>
                      <a:pt x="5065"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3" name="Google Shape;393;p35"/>
              <p:cNvSpPr/>
              <p:nvPr/>
            </p:nvSpPr>
            <p:spPr>
              <a:xfrm>
                <a:off x="1053400" y="2463410"/>
                <a:ext cx="2177184" cy="1558727"/>
              </a:xfrm>
              <a:custGeom>
                <a:avLst/>
                <a:gdLst/>
                <a:ahLst/>
                <a:cxnLst/>
                <a:rect l="l" t="t" r="r" b="b"/>
                <a:pathLst>
                  <a:path w="116256" h="83232" extrusionOk="0">
                    <a:moveTo>
                      <a:pt x="91950" y="26828"/>
                    </a:moveTo>
                    <a:lnTo>
                      <a:pt x="45697" y="74629"/>
                    </a:lnTo>
                    <a:cubicBezTo>
                      <a:pt x="45653" y="74560"/>
                      <a:pt x="45621" y="74482"/>
                      <a:pt x="45604" y="74402"/>
                    </a:cubicBezTo>
                    <a:lnTo>
                      <a:pt x="34477" y="27590"/>
                    </a:lnTo>
                    <a:cubicBezTo>
                      <a:pt x="35563" y="27093"/>
                      <a:pt x="36725" y="26828"/>
                      <a:pt x="37916" y="26828"/>
                    </a:cubicBezTo>
                    <a:close/>
                    <a:moveTo>
                      <a:pt x="30803" y="30576"/>
                    </a:moveTo>
                    <a:lnTo>
                      <a:pt x="41455" y="75389"/>
                    </a:lnTo>
                    <a:cubicBezTo>
                      <a:pt x="41855" y="77071"/>
                      <a:pt x="43068" y="78382"/>
                      <a:pt x="44621" y="78807"/>
                    </a:cubicBezTo>
                    <a:cubicBezTo>
                      <a:pt x="44673" y="78821"/>
                      <a:pt x="44723" y="78834"/>
                      <a:pt x="44775" y="78847"/>
                    </a:cubicBezTo>
                    <a:lnTo>
                      <a:pt x="5169" y="74996"/>
                    </a:lnTo>
                    <a:lnTo>
                      <a:pt x="29935" y="31877"/>
                    </a:lnTo>
                    <a:cubicBezTo>
                      <a:pt x="30196" y="31425"/>
                      <a:pt x="30485" y="30990"/>
                      <a:pt x="30803" y="30576"/>
                    </a:cubicBezTo>
                    <a:close/>
                    <a:moveTo>
                      <a:pt x="89153" y="1"/>
                    </a:moveTo>
                    <a:cubicBezTo>
                      <a:pt x="88930" y="1"/>
                      <a:pt x="88703" y="36"/>
                      <a:pt x="88480" y="110"/>
                    </a:cubicBezTo>
                    <a:cubicBezTo>
                      <a:pt x="87361" y="483"/>
                      <a:pt x="86757" y="1690"/>
                      <a:pt x="87130" y="2808"/>
                    </a:cubicBezTo>
                    <a:lnTo>
                      <a:pt x="93708" y="22563"/>
                    </a:lnTo>
                    <a:lnTo>
                      <a:pt x="37916" y="22563"/>
                    </a:lnTo>
                    <a:cubicBezTo>
                      <a:pt x="36399" y="22563"/>
                      <a:pt x="34895" y="22840"/>
                      <a:pt x="33477" y="23381"/>
                    </a:cubicBezTo>
                    <a:lnTo>
                      <a:pt x="31375" y="14532"/>
                    </a:lnTo>
                    <a:cubicBezTo>
                      <a:pt x="31141" y="13552"/>
                      <a:pt x="30265" y="12892"/>
                      <a:pt x="29300" y="12892"/>
                    </a:cubicBezTo>
                    <a:cubicBezTo>
                      <a:pt x="29137" y="12892"/>
                      <a:pt x="28971" y="12911"/>
                      <a:pt x="28806" y="12950"/>
                    </a:cubicBezTo>
                    <a:cubicBezTo>
                      <a:pt x="27659" y="13224"/>
                      <a:pt x="26952" y="14374"/>
                      <a:pt x="27224" y="15519"/>
                    </a:cubicBezTo>
                    <a:lnTo>
                      <a:pt x="29633" y="25655"/>
                    </a:lnTo>
                    <a:cubicBezTo>
                      <a:pt x="28316" y="26762"/>
                      <a:pt x="27162" y="28141"/>
                      <a:pt x="26237" y="29753"/>
                    </a:cubicBezTo>
                    <a:lnTo>
                      <a:pt x="550" y="74475"/>
                    </a:lnTo>
                    <a:cubicBezTo>
                      <a:pt x="25" y="75389"/>
                      <a:pt x="1" y="76537"/>
                      <a:pt x="486" y="77476"/>
                    </a:cubicBezTo>
                    <a:cubicBezTo>
                      <a:pt x="945" y="78367"/>
                      <a:pt x="1798" y="78955"/>
                      <a:pt x="2767" y="79049"/>
                    </a:cubicBezTo>
                    <a:lnTo>
                      <a:pt x="45668" y="83221"/>
                    </a:lnTo>
                    <a:cubicBezTo>
                      <a:pt x="45738" y="83227"/>
                      <a:pt x="45807" y="83231"/>
                      <a:pt x="45877" y="83231"/>
                    </a:cubicBezTo>
                    <a:cubicBezTo>
                      <a:pt x="47016" y="83230"/>
                      <a:pt x="47952" y="82336"/>
                      <a:pt x="48006" y="81199"/>
                    </a:cubicBezTo>
                    <a:cubicBezTo>
                      <a:pt x="48060" y="80063"/>
                      <a:pt x="47214" y="79083"/>
                      <a:pt x="46082" y="78974"/>
                    </a:cubicBezTo>
                    <a:lnTo>
                      <a:pt x="45863" y="78954"/>
                    </a:lnTo>
                    <a:cubicBezTo>
                      <a:pt x="46919" y="78914"/>
                      <a:pt x="47935" y="78459"/>
                      <a:pt x="48724" y="77643"/>
                    </a:cubicBezTo>
                    <a:lnTo>
                      <a:pt x="95834" y="28948"/>
                    </a:lnTo>
                    <a:lnTo>
                      <a:pt x="111993" y="77473"/>
                    </a:lnTo>
                    <a:cubicBezTo>
                      <a:pt x="112284" y="78345"/>
                      <a:pt x="113098" y="78932"/>
                      <a:pt x="114016" y="78932"/>
                    </a:cubicBezTo>
                    <a:cubicBezTo>
                      <a:pt x="114701" y="78932"/>
                      <a:pt x="115345" y="78603"/>
                      <a:pt x="115745" y="78047"/>
                    </a:cubicBezTo>
                    <a:cubicBezTo>
                      <a:pt x="116146" y="77492"/>
                      <a:pt x="116256" y="76776"/>
                      <a:pt x="116040" y="76126"/>
                    </a:cubicBezTo>
                    <a:lnTo>
                      <a:pt x="91178" y="1460"/>
                    </a:lnTo>
                    <a:cubicBezTo>
                      <a:pt x="90880" y="566"/>
                      <a:pt x="90047" y="1"/>
                      <a:pt x="89153"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94" name="Google Shape;394;p35"/>
              <p:cNvSpPr/>
              <p:nvPr/>
            </p:nvSpPr>
            <p:spPr>
              <a:xfrm>
                <a:off x="2680146" y="2456537"/>
                <a:ext cx="495324" cy="300651"/>
              </a:xfrm>
              <a:custGeom>
                <a:avLst/>
                <a:gdLst/>
                <a:ahLst/>
                <a:cxnLst/>
                <a:rect l="l" t="t" r="r" b="b"/>
                <a:pathLst>
                  <a:path w="26449" h="16054" extrusionOk="0">
                    <a:moveTo>
                      <a:pt x="1830" y="1"/>
                    </a:moveTo>
                    <a:cubicBezTo>
                      <a:pt x="820" y="1"/>
                      <a:pt x="1" y="819"/>
                      <a:pt x="1" y="1828"/>
                    </a:cubicBezTo>
                    <a:cubicBezTo>
                      <a:pt x="1" y="2839"/>
                      <a:pt x="820" y="3657"/>
                      <a:pt x="1830" y="3657"/>
                    </a:cubicBezTo>
                    <a:lnTo>
                      <a:pt x="19002" y="3657"/>
                    </a:lnTo>
                    <a:cubicBezTo>
                      <a:pt x="21092" y="3657"/>
                      <a:pt x="22792" y="5357"/>
                      <a:pt x="22792" y="7447"/>
                    </a:cubicBezTo>
                    <a:lnTo>
                      <a:pt x="22792" y="9528"/>
                    </a:lnTo>
                    <a:cubicBezTo>
                      <a:pt x="22792" y="11110"/>
                      <a:pt x="21505" y="12396"/>
                      <a:pt x="19923" y="12396"/>
                    </a:cubicBezTo>
                    <a:lnTo>
                      <a:pt x="17763" y="12396"/>
                    </a:lnTo>
                    <a:cubicBezTo>
                      <a:pt x="16753" y="12396"/>
                      <a:pt x="15934" y="13215"/>
                      <a:pt x="15934" y="14224"/>
                    </a:cubicBezTo>
                    <a:cubicBezTo>
                      <a:pt x="15934" y="15234"/>
                      <a:pt x="16753" y="16053"/>
                      <a:pt x="17763" y="16053"/>
                    </a:cubicBezTo>
                    <a:lnTo>
                      <a:pt x="19923" y="16053"/>
                    </a:lnTo>
                    <a:cubicBezTo>
                      <a:pt x="23521" y="16053"/>
                      <a:pt x="26449" y="13126"/>
                      <a:pt x="26449" y="9528"/>
                    </a:cubicBezTo>
                    <a:lnTo>
                      <a:pt x="26449" y="7447"/>
                    </a:lnTo>
                    <a:cubicBezTo>
                      <a:pt x="26449" y="3341"/>
                      <a:pt x="23108" y="1"/>
                      <a:pt x="19002" y="1"/>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95" name="Google Shape;395;p35"/>
              <p:cNvSpPr/>
              <p:nvPr/>
            </p:nvSpPr>
            <p:spPr>
              <a:xfrm>
                <a:off x="1722815" y="3783830"/>
                <a:ext cx="362152" cy="362152"/>
              </a:xfrm>
              <a:custGeom>
                <a:avLst/>
                <a:gdLst/>
                <a:ahLst/>
                <a:cxnLst/>
                <a:rect l="l" t="t" r="r" b="b"/>
                <a:pathLst>
                  <a:path w="19338" h="19338" extrusionOk="0">
                    <a:moveTo>
                      <a:pt x="9669" y="0"/>
                    </a:moveTo>
                    <a:cubicBezTo>
                      <a:pt x="7104" y="0"/>
                      <a:pt x="4645" y="1019"/>
                      <a:pt x="2831" y="2831"/>
                    </a:cubicBezTo>
                    <a:cubicBezTo>
                      <a:pt x="1019" y="4644"/>
                      <a:pt x="0" y="7104"/>
                      <a:pt x="0" y="9669"/>
                    </a:cubicBezTo>
                    <a:cubicBezTo>
                      <a:pt x="0" y="12233"/>
                      <a:pt x="1019" y="14693"/>
                      <a:pt x="2831" y="16506"/>
                    </a:cubicBezTo>
                    <a:cubicBezTo>
                      <a:pt x="4645" y="18320"/>
                      <a:pt x="7104" y="19337"/>
                      <a:pt x="9669" y="19337"/>
                    </a:cubicBezTo>
                    <a:cubicBezTo>
                      <a:pt x="12233" y="19337"/>
                      <a:pt x="14693" y="18320"/>
                      <a:pt x="16506" y="16506"/>
                    </a:cubicBezTo>
                    <a:cubicBezTo>
                      <a:pt x="18320" y="14693"/>
                      <a:pt x="19337" y="12233"/>
                      <a:pt x="19337" y="9669"/>
                    </a:cubicBezTo>
                    <a:cubicBezTo>
                      <a:pt x="19337" y="7104"/>
                      <a:pt x="18320" y="4644"/>
                      <a:pt x="16506" y="2831"/>
                    </a:cubicBezTo>
                    <a:cubicBezTo>
                      <a:pt x="14693" y="1019"/>
                      <a:pt x="12233" y="0"/>
                      <a:pt x="9669"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96" name="Google Shape;396;p35"/>
              <p:cNvSpPr/>
              <p:nvPr/>
            </p:nvSpPr>
            <p:spPr>
              <a:xfrm>
                <a:off x="1374427" y="2583996"/>
                <a:ext cx="513620" cy="228269"/>
              </a:xfrm>
              <a:custGeom>
                <a:avLst/>
                <a:gdLst/>
                <a:ahLst/>
                <a:cxnLst/>
                <a:rect l="l" t="t" r="r" b="b"/>
                <a:pathLst>
                  <a:path w="27426" h="12189" extrusionOk="0">
                    <a:moveTo>
                      <a:pt x="6095" y="0"/>
                    </a:moveTo>
                    <a:cubicBezTo>
                      <a:pt x="2744" y="0"/>
                      <a:pt x="1" y="2743"/>
                      <a:pt x="1" y="6095"/>
                    </a:cubicBezTo>
                    <a:cubicBezTo>
                      <a:pt x="1" y="9447"/>
                      <a:pt x="2744" y="12189"/>
                      <a:pt x="6095" y="12189"/>
                    </a:cubicBezTo>
                    <a:lnTo>
                      <a:pt x="21331" y="12189"/>
                    </a:lnTo>
                    <a:cubicBezTo>
                      <a:pt x="24682" y="12189"/>
                      <a:pt x="27424" y="9447"/>
                      <a:pt x="27426" y="6095"/>
                    </a:cubicBezTo>
                    <a:cubicBezTo>
                      <a:pt x="27426" y="2743"/>
                      <a:pt x="24682" y="0"/>
                      <a:pt x="21331" y="0"/>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97" name="Google Shape;397;p35"/>
              <p:cNvSpPr/>
              <p:nvPr/>
            </p:nvSpPr>
            <p:spPr>
              <a:xfrm>
                <a:off x="1788174" y="828012"/>
                <a:ext cx="1331862" cy="1278302"/>
              </a:xfrm>
              <a:custGeom>
                <a:avLst/>
                <a:gdLst/>
                <a:ahLst/>
                <a:cxnLst/>
                <a:rect l="l" t="t" r="r" b="b"/>
                <a:pathLst>
                  <a:path w="71118" h="68258" extrusionOk="0">
                    <a:moveTo>
                      <a:pt x="27369" y="42439"/>
                    </a:moveTo>
                    <a:cubicBezTo>
                      <a:pt x="27378" y="42567"/>
                      <a:pt x="27389" y="42695"/>
                      <a:pt x="27402" y="42823"/>
                    </a:cubicBezTo>
                    <a:cubicBezTo>
                      <a:pt x="27327" y="42735"/>
                      <a:pt x="27251" y="42652"/>
                      <a:pt x="27175" y="42567"/>
                    </a:cubicBezTo>
                    <a:cubicBezTo>
                      <a:pt x="27241" y="42525"/>
                      <a:pt x="27304" y="42482"/>
                      <a:pt x="27369" y="42439"/>
                    </a:cubicBezTo>
                    <a:close/>
                    <a:moveTo>
                      <a:pt x="54505" y="1"/>
                    </a:moveTo>
                    <a:cubicBezTo>
                      <a:pt x="50081" y="1"/>
                      <a:pt x="46059" y="1808"/>
                      <a:pt x="43151" y="4735"/>
                    </a:cubicBezTo>
                    <a:cubicBezTo>
                      <a:pt x="43151" y="4735"/>
                      <a:pt x="43151" y="4735"/>
                      <a:pt x="43151" y="4735"/>
                    </a:cubicBezTo>
                    <a:cubicBezTo>
                      <a:pt x="43099" y="4735"/>
                      <a:pt x="33482" y="14373"/>
                      <a:pt x="26232" y="14373"/>
                    </a:cubicBezTo>
                    <a:cubicBezTo>
                      <a:pt x="26159" y="14373"/>
                      <a:pt x="26087" y="14372"/>
                      <a:pt x="26015" y="14370"/>
                    </a:cubicBezTo>
                    <a:cubicBezTo>
                      <a:pt x="23593" y="14306"/>
                      <a:pt x="19085" y="13023"/>
                      <a:pt x="19061" y="13017"/>
                    </a:cubicBezTo>
                    <a:cubicBezTo>
                      <a:pt x="18070" y="12773"/>
                      <a:pt x="17107" y="12657"/>
                      <a:pt x="16175" y="12657"/>
                    </a:cubicBezTo>
                    <a:cubicBezTo>
                      <a:pt x="8394" y="12657"/>
                      <a:pt x="2834" y="20697"/>
                      <a:pt x="2621" y="28592"/>
                    </a:cubicBezTo>
                    <a:cubicBezTo>
                      <a:pt x="2621" y="28604"/>
                      <a:pt x="2621" y="28615"/>
                      <a:pt x="2621" y="28627"/>
                    </a:cubicBezTo>
                    <a:cubicBezTo>
                      <a:pt x="2581" y="30349"/>
                      <a:pt x="3142" y="32030"/>
                      <a:pt x="4207" y="33385"/>
                    </a:cubicBezTo>
                    <a:cubicBezTo>
                      <a:pt x="5583" y="35133"/>
                      <a:pt x="6736" y="38023"/>
                      <a:pt x="6661" y="40788"/>
                    </a:cubicBezTo>
                    <a:cubicBezTo>
                      <a:pt x="6560" y="44520"/>
                      <a:pt x="4653" y="47969"/>
                      <a:pt x="1547" y="50039"/>
                    </a:cubicBezTo>
                    <a:cubicBezTo>
                      <a:pt x="785" y="50548"/>
                      <a:pt x="268" y="51363"/>
                      <a:pt x="235" y="52280"/>
                    </a:cubicBezTo>
                    <a:cubicBezTo>
                      <a:pt x="232" y="52323"/>
                      <a:pt x="232" y="52366"/>
                      <a:pt x="231" y="52411"/>
                    </a:cubicBezTo>
                    <a:cubicBezTo>
                      <a:pt x="0" y="60929"/>
                      <a:pt x="6720" y="68021"/>
                      <a:pt x="15238" y="68252"/>
                    </a:cubicBezTo>
                    <a:cubicBezTo>
                      <a:pt x="15380" y="68256"/>
                      <a:pt x="15522" y="68257"/>
                      <a:pt x="15663" y="68257"/>
                    </a:cubicBezTo>
                    <a:cubicBezTo>
                      <a:pt x="23991" y="68257"/>
                      <a:pt x="30853" y="61620"/>
                      <a:pt x="31079" y="53244"/>
                    </a:cubicBezTo>
                    <a:cubicBezTo>
                      <a:pt x="31094" y="52688"/>
                      <a:pt x="31079" y="52133"/>
                      <a:pt x="31035" y="51579"/>
                    </a:cubicBezTo>
                    <a:lnTo>
                      <a:pt x="31035" y="51579"/>
                    </a:lnTo>
                    <a:cubicBezTo>
                      <a:pt x="33965" y="55100"/>
                      <a:pt x="38379" y="57355"/>
                      <a:pt x="43351" y="57355"/>
                    </a:cubicBezTo>
                    <a:cubicBezTo>
                      <a:pt x="43750" y="57355"/>
                      <a:pt x="44152" y="57341"/>
                      <a:pt x="44557" y="57311"/>
                    </a:cubicBezTo>
                    <a:cubicBezTo>
                      <a:pt x="52040" y="56768"/>
                      <a:pt x="58235" y="50927"/>
                      <a:pt x="59214" y="43489"/>
                    </a:cubicBezTo>
                    <a:cubicBezTo>
                      <a:pt x="59782" y="39167"/>
                      <a:pt x="58608" y="35109"/>
                      <a:pt x="56291" y="31927"/>
                    </a:cubicBezTo>
                    <a:cubicBezTo>
                      <a:pt x="64637" y="31003"/>
                      <a:pt x="71117" y="23644"/>
                      <a:pt x="70483" y="14811"/>
                    </a:cubicBezTo>
                    <a:cubicBezTo>
                      <a:pt x="69949" y="7383"/>
                      <a:pt x="64202" y="1212"/>
                      <a:pt x="56828" y="166"/>
                    </a:cubicBezTo>
                    <a:cubicBezTo>
                      <a:pt x="56044" y="54"/>
                      <a:pt x="55268" y="1"/>
                      <a:pt x="54505"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98" name="Google Shape;398;p35"/>
              <p:cNvSpPr/>
              <p:nvPr/>
            </p:nvSpPr>
            <p:spPr>
              <a:xfrm>
                <a:off x="1859245" y="3742423"/>
                <a:ext cx="171469" cy="114163"/>
              </a:xfrm>
              <a:custGeom>
                <a:avLst/>
                <a:gdLst/>
                <a:ahLst/>
                <a:cxnLst/>
                <a:rect l="l" t="t" r="r" b="b"/>
                <a:pathLst>
                  <a:path w="9156" h="6096" extrusionOk="0">
                    <a:moveTo>
                      <a:pt x="622" y="1"/>
                    </a:moveTo>
                    <a:lnTo>
                      <a:pt x="0" y="4497"/>
                    </a:lnTo>
                    <a:lnTo>
                      <a:pt x="9155" y="6096"/>
                    </a:lnTo>
                    <a:lnTo>
                      <a:pt x="9155" y="1"/>
                    </a:ln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399" name="Google Shape;399;p35"/>
              <p:cNvSpPr/>
              <p:nvPr/>
            </p:nvSpPr>
            <p:spPr>
              <a:xfrm>
                <a:off x="1789653" y="3983521"/>
                <a:ext cx="467588" cy="122216"/>
              </a:xfrm>
              <a:custGeom>
                <a:avLst/>
                <a:gdLst/>
                <a:ahLst/>
                <a:cxnLst/>
                <a:rect l="l" t="t" r="r" b="b"/>
                <a:pathLst>
                  <a:path w="24968" h="6526" extrusionOk="0">
                    <a:moveTo>
                      <a:pt x="405" y="0"/>
                    </a:moveTo>
                    <a:lnTo>
                      <a:pt x="1" y="2432"/>
                    </a:lnTo>
                    <a:lnTo>
                      <a:pt x="24563" y="6525"/>
                    </a:lnTo>
                    <a:lnTo>
                      <a:pt x="24967" y="4093"/>
                    </a:lnTo>
                    <a:lnTo>
                      <a:pt x="40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400" name="Google Shape;400;p35"/>
              <p:cNvSpPr/>
              <p:nvPr/>
            </p:nvSpPr>
            <p:spPr>
              <a:xfrm>
                <a:off x="1797313" y="3826529"/>
                <a:ext cx="461333" cy="233082"/>
              </a:xfrm>
              <a:custGeom>
                <a:avLst/>
                <a:gdLst/>
                <a:ahLst/>
                <a:cxnLst/>
                <a:rect l="l" t="t" r="r" b="b"/>
                <a:pathLst>
                  <a:path w="24634" h="12446" extrusionOk="0">
                    <a:moveTo>
                      <a:pt x="3437" y="1"/>
                    </a:moveTo>
                    <a:cubicBezTo>
                      <a:pt x="2280" y="1"/>
                      <a:pt x="1260" y="837"/>
                      <a:pt x="1064" y="2016"/>
                    </a:cubicBezTo>
                    <a:lnTo>
                      <a:pt x="0" y="8392"/>
                    </a:lnTo>
                    <a:lnTo>
                      <a:pt x="24319" y="12446"/>
                    </a:lnTo>
                    <a:cubicBezTo>
                      <a:pt x="24633" y="10565"/>
                      <a:pt x="23364" y="8786"/>
                      <a:pt x="21483" y="8474"/>
                    </a:cubicBezTo>
                    <a:lnTo>
                      <a:pt x="19364" y="8120"/>
                    </a:lnTo>
                    <a:cubicBezTo>
                      <a:pt x="17945" y="7884"/>
                      <a:pt x="16725" y="6983"/>
                      <a:pt x="16082" y="5695"/>
                    </a:cubicBezTo>
                    <a:lnTo>
                      <a:pt x="14729" y="2991"/>
                    </a:lnTo>
                    <a:cubicBezTo>
                      <a:pt x="14337" y="2208"/>
                      <a:pt x="13595" y="1659"/>
                      <a:pt x="12733" y="1515"/>
                    </a:cubicBezTo>
                    <a:lnTo>
                      <a:pt x="3839" y="34"/>
                    </a:lnTo>
                    <a:cubicBezTo>
                      <a:pt x="3704" y="12"/>
                      <a:pt x="3570" y="1"/>
                      <a:pt x="343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401" name="Google Shape;401;p35"/>
              <p:cNvSpPr/>
              <p:nvPr/>
            </p:nvSpPr>
            <p:spPr>
              <a:xfrm>
                <a:off x="1408474" y="2041873"/>
                <a:ext cx="735504" cy="1771959"/>
              </a:xfrm>
              <a:custGeom>
                <a:avLst/>
                <a:gdLst/>
                <a:ahLst/>
                <a:cxnLst/>
                <a:rect l="l" t="t" r="r" b="b"/>
                <a:pathLst>
                  <a:path w="39274" h="94618" extrusionOk="0">
                    <a:moveTo>
                      <a:pt x="8238" y="1"/>
                    </a:moveTo>
                    <a:lnTo>
                      <a:pt x="4791" y="4259"/>
                    </a:lnTo>
                    <a:cubicBezTo>
                      <a:pt x="615" y="9417"/>
                      <a:pt x="0" y="16597"/>
                      <a:pt x="3237" y="22390"/>
                    </a:cubicBezTo>
                    <a:lnTo>
                      <a:pt x="24692" y="57896"/>
                    </a:lnTo>
                    <a:lnTo>
                      <a:pt x="24026" y="91245"/>
                    </a:lnTo>
                    <a:cubicBezTo>
                      <a:pt x="24006" y="92304"/>
                      <a:pt x="24760" y="93222"/>
                      <a:pt x="25806" y="93405"/>
                    </a:cubicBezTo>
                    <a:lnTo>
                      <a:pt x="32559" y="94586"/>
                    </a:lnTo>
                    <a:cubicBezTo>
                      <a:pt x="32678" y="94607"/>
                      <a:pt x="32796" y="94617"/>
                      <a:pt x="32913" y="94617"/>
                    </a:cubicBezTo>
                    <a:cubicBezTo>
                      <a:pt x="33922" y="94617"/>
                      <a:pt x="34806" y="93868"/>
                      <a:pt x="34939" y="92831"/>
                    </a:cubicBezTo>
                    <a:lnTo>
                      <a:pt x="39185" y="59560"/>
                    </a:lnTo>
                    <a:cubicBezTo>
                      <a:pt x="39274" y="58865"/>
                      <a:pt x="39226" y="58158"/>
                      <a:pt x="39047" y="57479"/>
                    </a:cubicBezTo>
                    <a:lnTo>
                      <a:pt x="30645" y="25902"/>
                    </a:lnTo>
                    <a:lnTo>
                      <a:pt x="32006" y="20722"/>
                    </a:lnTo>
                    <a:lnTo>
                      <a:pt x="8238"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402" name="Google Shape;402;p35"/>
              <p:cNvSpPr/>
              <p:nvPr/>
            </p:nvSpPr>
            <p:spPr>
              <a:xfrm>
                <a:off x="1877186" y="4045565"/>
                <a:ext cx="298067" cy="134089"/>
              </a:xfrm>
              <a:custGeom>
                <a:avLst/>
                <a:gdLst/>
                <a:ahLst/>
                <a:cxnLst/>
                <a:rect l="l" t="t" r="r" b="b"/>
                <a:pathLst>
                  <a:path w="15916" h="7160" extrusionOk="0">
                    <a:moveTo>
                      <a:pt x="1257" y="0"/>
                    </a:moveTo>
                    <a:cubicBezTo>
                      <a:pt x="965" y="0"/>
                      <a:pt x="708" y="211"/>
                      <a:pt x="657" y="510"/>
                    </a:cubicBezTo>
                    <a:lnTo>
                      <a:pt x="57" y="4116"/>
                    </a:lnTo>
                    <a:cubicBezTo>
                      <a:pt x="1" y="4449"/>
                      <a:pt x="225" y="4762"/>
                      <a:pt x="558" y="4818"/>
                    </a:cubicBezTo>
                    <a:lnTo>
                      <a:pt x="14557" y="7151"/>
                    </a:lnTo>
                    <a:cubicBezTo>
                      <a:pt x="14591" y="7157"/>
                      <a:pt x="14624" y="7160"/>
                      <a:pt x="14657" y="7160"/>
                    </a:cubicBezTo>
                    <a:cubicBezTo>
                      <a:pt x="14950" y="7160"/>
                      <a:pt x="15209" y="6949"/>
                      <a:pt x="15259" y="6651"/>
                    </a:cubicBezTo>
                    <a:lnTo>
                      <a:pt x="15861" y="3044"/>
                    </a:lnTo>
                    <a:cubicBezTo>
                      <a:pt x="15915" y="2712"/>
                      <a:pt x="15691" y="2398"/>
                      <a:pt x="15358" y="2342"/>
                    </a:cubicBezTo>
                    <a:lnTo>
                      <a:pt x="1360" y="9"/>
                    </a:lnTo>
                    <a:cubicBezTo>
                      <a:pt x="1325" y="3"/>
                      <a:pt x="1291" y="0"/>
                      <a:pt x="1257"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03" name="Google Shape;403;p35"/>
              <p:cNvSpPr/>
              <p:nvPr/>
            </p:nvSpPr>
            <p:spPr>
              <a:xfrm>
                <a:off x="2444460" y="1904937"/>
                <a:ext cx="545158" cy="616303"/>
              </a:xfrm>
              <a:custGeom>
                <a:avLst/>
                <a:gdLst/>
                <a:ahLst/>
                <a:cxnLst/>
                <a:rect l="l" t="t" r="r" b="b"/>
                <a:pathLst>
                  <a:path w="29110" h="32909" extrusionOk="0">
                    <a:moveTo>
                      <a:pt x="4718" y="1"/>
                    </a:moveTo>
                    <a:cubicBezTo>
                      <a:pt x="3668" y="1"/>
                      <a:pt x="2617" y="386"/>
                      <a:pt x="1794" y="1162"/>
                    </a:cubicBezTo>
                    <a:cubicBezTo>
                      <a:pt x="81" y="2778"/>
                      <a:pt x="0" y="5478"/>
                      <a:pt x="1617" y="7192"/>
                    </a:cubicBezTo>
                    <a:lnTo>
                      <a:pt x="21728" y="28522"/>
                    </a:lnTo>
                    <a:cubicBezTo>
                      <a:pt x="21989" y="28800"/>
                      <a:pt x="22220" y="28916"/>
                      <a:pt x="22449" y="28944"/>
                    </a:cubicBezTo>
                    <a:lnTo>
                      <a:pt x="22394" y="29008"/>
                    </a:lnTo>
                    <a:cubicBezTo>
                      <a:pt x="22394" y="29008"/>
                      <a:pt x="24832" y="29008"/>
                      <a:pt x="24832" y="29983"/>
                    </a:cubicBezTo>
                    <a:lnTo>
                      <a:pt x="24832" y="31989"/>
                    </a:lnTo>
                    <a:cubicBezTo>
                      <a:pt x="24832" y="32497"/>
                      <a:pt x="25243" y="32909"/>
                      <a:pt x="25751" y="32909"/>
                    </a:cubicBezTo>
                    <a:cubicBezTo>
                      <a:pt x="27432" y="32909"/>
                      <a:pt x="28831" y="31613"/>
                      <a:pt x="28961" y="29937"/>
                    </a:cubicBezTo>
                    <a:cubicBezTo>
                      <a:pt x="29109" y="27997"/>
                      <a:pt x="27840" y="26232"/>
                      <a:pt x="25954" y="25756"/>
                    </a:cubicBezTo>
                    <a:lnTo>
                      <a:pt x="26049" y="25596"/>
                    </a:lnTo>
                    <a:lnTo>
                      <a:pt x="7824" y="1340"/>
                    </a:lnTo>
                    <a:cubicBezTo>
                      <a:pt x="6984" y="450"/>
                      <a:pt x="5852" y="1"/>
                      <a:pt x="4718" y="1"/>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404" name="Google Shape;404;p35"/>
              <p:cNvSpPr/>
              <p:nvPr/>
            </p:nvSpPr>
            <p:spPr>
              <a:xfrm>
                <a:off x="1509696" y="1425382"/>
                <a:ext cx="1158839" cy="1016341"/>
              </a:xfrm>
              <a:custGeom>
                <a:avLst/>
                <a:gdLst/>
                <a:ahLst/>
                <a:cxnLst/>
                <a:rect l="l" t="t" r="r" b="b"/>
                <a:pathLst>
                  <a:path w="61879" h="54270" extrusionOk="0">
                    <a:moveTo>
                      <a:pt x="50439" y="1"/>
                    </a:moveTo>
                    <a:cubicBezTo>
                      <a:pt x="48123" y="1"/>
                      <a:pt x="45813" y="680"/>
                      <a:pt x="43746" y="2047"/>
                    </a:cubicBezTo>
                    <a:lnTo>
                      <a:pt x="2141" y="29552"/>
                    </a:lnTo>
                    <a:cubicBezTo>
                      <a:pt x="218" y="30823"/>
                      <a:pt x="1" y="33897"/>
                      <a:pt x="1716" y="35564"/>
                    </a:cubicBezTo>
                    <a:lnTo>
                      <a:pt x="18775" y="52136"/>
                    </a:lnTo>
                    <a:cubicBezTo>
                      <a:pt x="20237" y="53556"/>
                      <a:pt x="22041" y="54269"/>
                      <a:pt x="23839" y="54269"/>
                    </a:cubicBezTo>
                    <a:cubicBezTo>
                      <a:pt x="25532" y="54269"/>
                      <a:pt x="27220" y="53636"/>
                      <a:pt x="28610" y="52362"/>
                    </a:cubicBezTo>
                    <a:lnTo>
                      <a:pt x="44476" y="35604"/>
                    </a:lnTo>
                    <a:lnTo>
                      <a:pt x="52532" y="32946"/>
                    </a:lnTo>
                    <a:cubicBezTo>
                      <a:pt x="55395" y="32002"/>
                      <a:pt x="57473" y="29418"/>
                      <a:pt x="57872" y="26310"/>
                    </a:cubicBezTo>
                    <a:lnTo>
                      <a:pt x="59499" y="15670"/>
                    </a:lnTo>
                    <a:cubicBezTo>
                      <a:pt x="61472" y="13848"/>
                      <a:pt x="61878" y="9771"/>
                      <a:pt x="60639" y="7199"/>
                    </a:cubicBezTo>
                    <a:lnTo>
                      <a:pt x="57876" y="2526"/>
                    </a:lnTo>
                    <a:cubicBezTo>
                      <a:pt x="55612" y="846"/>
                      <a:pt x="53022" y="1"/>
                      <a:pt x="50439"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405" name="Google Shape;405;p35"/>
              <p:cNvSpPr/>
              <p:nvPr/>
            </p:nvSpPr>
            <p:spPr>
              <a:xfrm>
                <a:off x="2050527" y="1836807"/>
                <a:ext cx="822156" cy="752939"/>
              </a:xfrm>
              <a:custGeom>
                <a:avLst/>
                <a:gdLst/>
                <a:ahLst/>
                <a:cxnLst/>
                <a:rect l="l" t="t" r="r" b="b"/>
                <a:pathLst>
                  <a:path w="43901" h="40205" extrusionOk="0">
                    <a:moveTo>
                      <a:pt x="4008" y="0"/>
                    </a:moveTo>
                    <a:cubicBezTo>
                      <a:pt x="2585" y="2589"/>
                      <a:pt x="0" y="10810"/>
                      <a:pt x="187" y="12425"/>
                    </a:cubicBezTo>
                    <a:cubicBezTo>
                      <a:pt x="504" y="15165"/>
                      <a:pt x="2964" y="18908"/>
                      <a:pt x="6862" y="21311"/>
                    </a:cubicBezTo>
                    <a:lnTo>
                      <a:pt x="35912" y="36033"/>
                    </a:lnTo>
                    <a:cubicBezTo>
                      <a:pt x="36004" y="36083"/>
                      <a:pt x="36098" y="36104"/>
                      <a:pt x="36192" y="36104"/>
                    </a:cubicBezTo>
                    <a:cubicBezTo>
                      <a:pt x="36560" y="36104"/>
                      <a:pt x="36942" y="35778"/>
                      <a:pt x="37325" y="35549"/>
                    </a:cubicBezTo>
                    <a:cubicBezTo>
                      <a:pt x="37976" y="35719"/>
                      <a:pt x="38553" y="36017"/>
                      <a:pt x="38553" y="36548"/>
                    </a:cubicBezTo>
                    <a:lnTo>
                      <a:pt x="38553" y="39055"/>
                    </a:lnTo>
                    <a:cubicBezTo>
                      <a:pt x="38553" y="39690"/>
                      <a:pt x="39067" y="40204"/>
                      <a:pt x="39701" y="40205"/>
                    </a:cubicBezTo>
                    <a:cubicBezTo>
                      <a:pt x="41804" y="40204"/>
                      <a:pt x="43553" y="38586"/>
                      <a:pt x="43714" y="36489"/>
                    </a:cubicBezTo>
                    <a:cubicBezTo>
                      <a:pt x="43901" y="34060"/>
                      <a:pt x="42308" y="31849"/>
                      <a:pt x="39945" y="31258"/>
                    </a:cubicBezTo>
                    <a:lnTo>
                      <a:pt x="39163" y="31063"/>
                    </a:lnTo>
                    <a:lnTo>
                      <a:pt x="10833" y="12745"/>
                    </a:lnTo>
                    <a:cubicBezTo>
                      <a:pt x="10211" y="12355"/>
                      <a:pt x="9733" y="12007"/>
                      <a:pt x="9375" y="11716"/>
                    </a:cubicBezTo>
                    <a:lnTo>
                      <a:pt x="16018" y="3212"/>
                    </a:lnTo>
                    <a:cubicBezTo>
                      <a:pt x="15994" y="3207"/>
                      <a:pt x="15969" y="3205"/>
                      <a:pt x="15945" y="3199"/>
                    </a:cubicBezTo>
                    <a:lnTo>
                      <a:pt x="4584" y="227"/>
                    </a:lnTo>
                    <a:cubicBezTo>
                      <a:pt x="4384" y="174"/>
                      <a:pt x="4191" y="99"/>
                      <a:pt x="4008" y="0"/>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406" name="Google Shape;406;p35"/>
              <p:cNvSpPr/>
              <p:nvPr/>
            </p:nvSpPr>
            <p:spPr>
              <a:xfrm>
                <a:off x="2095717" y="1538946"/>
                <a:ext cx="464348" cy="359325"/>
              </a:xfrm>
              <a:custGeom>
                <a:avLst/>
                <a:gdLst/>
                <a:ahLst/>
                <a:cxnLst/>
                <a:rect l="l" t="t" r="r" b="b"/>
                <a:pathLst>
                  <a:path w="24795" h="19187" extrusionOk="0">
                    <a:moveTo>
                      <a:pt x="15388" y="0"/>
                    </a:moveTo>
                    <a:cubicBezTo>
                      <a:pt x="13275" y="0"/>
                      <a:pt x="11272" y="877"/>
                      <a:pt x="9901" y="2365"/>
                    </a:cubicBezTo>
                    <a:lnTo>
                      <a:pt x="995" y="12499"/>
                    </a:lnTo>
                    <a:cubicBezTo>
                      <a:pt x="1" y="13630"/>
                      <a:pt x="352" y="15230"/>
                      <a:pt x="1597" y="15905"/>
                    </a:cubicBezTo>
                    <a:cubicBezTo>
                      <a:pt x="1778" y="16004"/>
                      <a:pt x="1971" y="16081"/>
                      <a:pt x="2173" y="16132"/>
                    </a:cubicBezTo>
                    <a:lnTo>
                      <a:pt x="13532" y="19104"/>
                    </a:lnTo>
                    <a:cubicBezTo>
                      <a:pt x="13556" y="19110"/>
                      <a:pt x="13581" y="19112"/>
                      <a:pt x="13605" y="19117"/>
                    </a:cubicBezTo>
                    <a:cubicBezTo>
                      <a:pt x="13806" y="19164"/>
                      <a:pt x="14010" y="19186"/>
                      <a:pt x="14212" y="19186"/>
                    </a:cubicBezTo>
                    <a:cubicBezTo>
                      <a:pt x="15000" y="19186"/>
                      <a:pt x="15769" y="18844"/>
                      <a:pt x="16263" y="18234"/>
                    </a:cubicBezTo>
                    <a:cubicBezTo>
                      <a:pt x="18824" y="15070"/>
                      <a:pt x="24795" y="6963"/>
                      <a:pt x="21918" y="3357"/>
                    </a:cubicBezTo>
                    <a:cubicBezTo>
                      <a:pt x="20046" y="1010"/>
                      <a:pt x="17654" y="0"/>
                      <a:pt x="15388"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407" name="Google Shape;407;p35"/>
              <p:cNvSpPr/>
              <p:nvPr/>
            </p:nvSpPr>
            <p:spPr>
              <a:xfrm>
                <a:off x="2502216" y="1108363"/>
                <a:ext cx="505905" cy="457794"/>
              </a:xfrm>
              <a:custGeom>
                <a:avLst/>
                <a:gdLst/>
                <a:ahLst/>
                <a:cxnLst/>
                <a:rect l="l" t="t" r="r" b="b"/>
                <a:pathLst>
                  <a:path w="27014" h="24445" extrusionOk="0">
                    <a:moveTo>
                      <a:pt x="27014" y="0"/>
                    </a:moveTo>
                    <a:cubicBezTo>
                      <a:pt x="25588" y="3944"/>
                      <a:pt x="15510" y="4560"/>
                      <a:pt x="11736" y="4652"/>
                    </a:cubicBezTo>
                    <a:cubicBezTo>
                      <a:pt x="11274" y="3474"/>
                      <a:pt x="10134" y="2636"/>
                      <a:pt x="8793" y="2636"/>
                    </a:cubicBezTo>
                    <a:cubicBezTo>
                      <a:pt x="8573" y="2636"/>
                      <a:pt x="8348" y="2659"/>
                      <a:pt x="8119" y="2706"/>
                    </a:cubicBezTo>
                    <a:cubicBezTo>
                      <a:pt x="6932" y="2952"/>
                      <a:pt x="5967" y="3901"/>
                      <a:pt x="5708" y="5084"/>
                    </a:cubicBezTo>
                    <a:cubicBezTo>
                      <a:pt x="5405" y="6458"/>
                      <a:pt x="5998" y="7723"/>
                      <a:pt x="7011" y="8415"/>
                    </a:cubicBezTo>
                    <a:lnTo>
                      <a:pt x="6586" y="9901"/>
                    </a:lnTo>
                    <a:cubicBezTo>
                      <a:pt x="6344" y="11456"/>
                      <a:pt x="6408" y="12770"/>
                      <a:pt x="6683" y="13893"/>
                    </a:cubicBezTo>
                    <a:lnTo>
                      <a:pt x="6331" y="13893"/>
                    </a:lnTo>
                    <a:lnTo>
                      <a:pt x="0" y="18114"/>
                    </a:lnTo>
                    <a:lnTo>
                      <a:pt x="6331" y="24445"/>
                    </a:lnTo>
                    <a:lnTo>
                      <a:pt x="12616" y="20225"/>
                    </a:lnTo>
                    <a:cubicBezTo>
                      <a:pt x="13039" y="20481"/>
                      <a:pt x="13467" y="20732"/>
                      <a:pt x="13893" y="20972"/>
                    </a:cubicBezTo>
                    <a:cubicBezTo>
                      <a:pt x="14870" y="21519"/>
                      <a:pt x="15917" y="21774"/>
                      <a:pt x="16944" y="21774"/>
                    </a:cubicBezTo>
                    <a:cubicBezTo>
                      <a:pt x="19636" y="21774"/>
                      <a:pt x="22185" y="20021"/>
                      <a:pt x="22942" y="17186"/>
                    </a:cubicBezTo>
                    <a:cubicBezTo>
                      <a:pt x="24856" y="10018"/>
                      <a:pt x="27014" y="2"/>
                      <a:pt x="27014" y="0"/>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408" name="Google Shape;408;p35"/>
              <p:cNvSpPr/>
              <p:nvPr/>
            </p:nvSpPr>
            <p:spPr>
              <a:xfrm>
                <a:off x="2723069" y="2498393"/>
                <a:ext cx="38073" cy="14551"/>
              </a:xfrm>
              <a:custGeom>
                <a:avLst/>
                <a:gdLst/>
                <a:ahLst/>
                <a:cxnLst/>
                <a:rect l="l" t="t" r="r" b="b"/>
                <a:pathLst>
                  <a:path w="2033" h="777" extrusionOk="0">
                    <a:moveTo>
                      <a:pt x="2032" y="1"/>
                    </a:moveTo>
                    <a:cubicBezTo>
                      <a:pt x="1831" y="1"/>
                      <a:pt x="1628" y="91"/>
                      <a:pt x="1426" y="211"/>
                    </a:cubicBezTo>
                    <a:lnTo>
                      <a:pt x="1426" y="211"/>
                    </a:lnTo>
                    <a:lnTo>
                      <a:pt x="2032" y="1"/>
                    </a:lnTo>
                    <a:close/>
                    <a:moveTo>
                      <a:pt x="1426" y="211"/>
                    </a:moveTo>
                    <a:lnTo>
                      <a:pt x="0" y="706"/>
                    </a:lnTo>
                    <a:cubicBezTo>
                      <a:pt x="92" y="755"/>
                      <a:pt x="185" y="777"/>
                      <a:pt x="279" y="777"/>
                    </a:cubicBezTo>
                    <a:cubicBezTo>
                      <a:pt x="651" y="777"/>
                      <a:pt x="1038" y="441"/>
                      <a:pt x="1426" y="211"/>
                    </a:cubicBezTo>
                    <a:close/>
                  </a:path>
                </a:pathLst>
              </a:custGeom>
              <a:solidFill>
                <a:srgbClr val="FFC3A9"/>
              </a:solidFill>
              <a:ln>
                <a:noFill/>
              </a:ln>
            </p:spPr>
            <p:txBody>
              <a:bodyPr spcFirstLastPara="1" wrap="square" lIns="121900" tIns="121900" rIns="121900" bIns="121900" anchor="ctr" anchorCtr="0">
                <a:noAutofit/>
              </a:bodyPr>
              <a:lstStyle/>
              <a:p>
                <a:endParaRPr sz="1867"/>
              </a:p>
            </p:txBody>
          </p:sp>
          <p:sp>
            <p:nvSpPr>
              <p:cNvPr id="409" name="Google Shape;409;p35"/>
              <p:cNvSpPr/>
              <p:nvPr/>
            </p:nvSpPr>
            <p:spPr>
              <a:xfrm>
                <a:off x="469908" y="2156017"/>
                <a:ext cx="850341" cy="810339"/>
              </a:xfrm>
              <a:custGeom>
                <a:avLst/>
                <a:gdLst/>
                <a:ahLst/>
                <a:cxnLst/>
                <a:rect l="l" t="t" r="r" b="b"/>
                <a:pathLst>
                  <a:path w="45406" h="43270" extrusionOk="0">
                    <a:moveTo>
                      <a:pt x="2240" y="1"/>
                    </a:moveTo>
                    <a:cubicBezTo>
                      <a:pt x="1004" y="1"/>
                      <a:pt x="1" y="1004"/>
                      <a:pt x="1" y="2242"/>
                    </a:cubicBezTo>
                    <a:lnTo>
                      <a:pt x="1" y="41029"/>
                    </a:lnTo>
                    <a:cubicBezTo>
                      <a:pt x="1" y="42266"/>
                      <a:pt x="1002" y="43270"/>
                      <a:pt x="2240" y="43270"/>
                    </a:cubicBezTo>
                    <a:lnTo>
                      <a:pt x="43166" y="43270"/>
                    </a:lnTo>
                    <a:cubicBezTo>
                      <a:pt x="44402" y="43268"/>
                      <a:pt x="45405" y="42266"/>
                      <a:pt x="45405" y="41029"/>
                    </a:cubicBezTo>
                    <a:lnTo>
                      <a:pt x="45405" y="2242"/>
                    </a:lnTo>
                    <a:cubicBezTo>
                      <a:pt x="45405" y="1004"/>
                      <a:pt x="44402" y="1"/>
                      <a:pt x="43166"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410" name="Google Shape;410;p35"/>
              <p:cNvSpPr/>
              <p:nvPr/>
            </p:nvSpPr>
            <p:spPr>
              <a:xfrm>
                <a:off x="800916" y="2144593"/>
                <a:ext cx="188324" cy="247372"/>
              </a:xfrm>
              <a:custGeom>
                <a:avLst/>
                <a:gdLst/>
                <a:ahLst/>
                <a:cxnLst/>
                <a:rect l="l" t="t" r="r" b="b"/>
                <a:pathLst>
                  <a:path w="10056" h="13209" extrusionOk="0">
                    <a:moveTo>
                      <a:pt x="573" y="0"/>
                    </a:moveTo>
                    <a:cubicBezTo>
                      <a:pt x="256" y="0"/>
                      <a:pt x="0" y="258"/>
                      <a:pt x="0" y="575"/>
                    </a:cubicBezTo>
                    <a:lnTo>
                      <a:pt x="0" y="12634"/>
                    </a:lnTo>
                    <a:cubicBezTo>
                      <a:pt x="0" y="12979"/>
                      <a:pt x="283" y="13208"/>
                      <a:pt x="578" y="13208"/>
                    </a:cubicBezTo>
                    <a:cubicBezTo>
                      <a:pt x="719" y="13208"/>
                      <a:pt x="862" y="13156"/>
                      <a:pt x="979" y="13039"/>
                    </a:cubicBezTo>
                    <a:lnTo>
                      <a:pt x="4775" y="9243"/>
                    </a:lnTo>
                    <a:cubicBezTo>
                      <a:pt x="4887" y="9131"/>
                      <a:pt x="5034" y="9075"/>
                      <a:pt x="5181" y="9075"/>
                    </a:cubicBezTo>
                    <a:cubicBezTo>
                      <a:pt x="5328" y="9075"/>
                      <a:pt x="5475" y="9131"/>
                      <a:pt x="5587" y="9243"/>
                    </a:cubicBezTo>
                    <a:lnTo>
                      <a:pt x="9076" y="12733"/>
                    </a:lnTo>
                    <a:cubicBezTo>
                      <a:pt x="9193" y="12850"/>
                      <a:pt x="9337" y="12902"/>
                      <a:pt x="9478" y="12902"/>
                    </a:cubicBezTo>
                    <a:cubicBezTo>
                      <a:pt x="9773" y="12902"/>
                      <a:pt x="10056" y="12673"/>
                      <a:pt x="10056" y="12327"/>
                    </a:cubicBezTo>
                    <a:lnTo>
                      <a:pt x="10056" y="575"/>
                    </a:lnTo>
                    <a:cubicBezTo>
                      <a:pt x="10056" y="258"/>
                      <a:pt x="9798" y="0"/>
                      <a:pt x="9482"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1" name="Google Shape;411;p35"/>
              <p:cNvSpPr/>
              <p:nvPr/>
            </p:nvSpPr>
            <p:spPr>
              <a:xfrm>
                <a:off x="554631" y="2669600"/>
                <a:ext cx="273908" cy="171207"/>
              </a:xfrm>
              <a:custGeom>
                <a:avLst/>
                <a:gdLst/>
                <a:ahLst/>
                <a:cxnLst/>
                <a:rect l="l" t="t" r="r" b="b"/>
                <a:pathLst>
                  <a:path w="14626" h="9142" extrusionOk="0">
                    <a:moveTo>
                      <a:pt x="11882" y="2440"/>
                    </a:moveTo>
                    <a:cubicBezTo>
                      <a:pt x="12219" y="2440"/>
                      <a:pt x="12492" y="2712"/>
                      <a:pt x="12492" y="3048"/>
                    </a:cubicBezTo>
                    <a:cubicBezTo>
                      <a:pt x="12492" y="3385"/>
                      <a:pt x="12219" y="3659"/>
                      <a:pt x="11882" y="3659"/>
                    </a:cubicBezTo>
                    <a:lnTo>
                      <a:pt x="2742" y="3659"/>
                    </a:lnTo>
                    <a:cubicBezTo>
                      <a:pt x="2405" y="3659"/>
                      <a:pt x="2132" y="3385"/>
                      <a:pt x="2132" y="3048"/>
                    </a:cubicBezTo>
                    <a:cubicBezTo>
                      <a:pt x="2132" y="2712"/>
                      <a:pt x="2405" y="2440"/>
                      <a:pt x="2742" y="2440"/>
                    </a:cubicBezTo>
                    <a:close/>
                    <a:moveTo>
                      <a:pt x="10370" y="5181"/>
                    </a:moveTo>
                    <a:cubicBezTo>
                      <a:pt x="10705" y="5181"/>
                      <a:pt x="10978" y="5454"/>
                      <a:pt x="10978" y="5791"/>
                    </a:cubicBezTo>
                    <a:cubicBezTo>
                      <a:pt x="10978" y="6128"/>
                      <a:pt x="10705" y="6400"/>
                      <a:pt x="10370" y="6400"/>
                    </a:cubicBezTo>
                    <a:cubicBezTo>
                      <a:pt x="10366" y="6400"/>
                      <a:pt x="10363" y="6400"/>
                      <a:pt x="10359" y="6400"/>
                    </a:cubicBezTo>
                    <a:lnTo>
                      <a:pt x="4264" y="6400"/>
                    </a:lnTo>
                    <a:cubicBezTo>
                      <a:pt x="4261" y="6400"/>
                      <a:pt x="4257" y="6400"/>
                      <a:pt x="4254" y="6400"/>
                    </a:cubicBezTo>
                    <a:cubicBezTo>
                      <a:pt x="3918" y="6400"/>
                      <a:pt x="3644" y="6128"/>
                      <a:pt x="3644" y="5791"/>
                    </a:cubicBezTo>
                    <a:cubicBezTo>
                      <a:pt x="3644" y="5454"/>
                      <a:pt x="3918" y="5181"/>
                      <a:pt x="4254" y="5181"/>
                    </a:cubicBezTo>
                    <a:cubicBezTo>
                      <a:pt x="4257" y="5181"/>
                      <a:pt x="4261" y="5181"/>
                      <a:pt x="4264" y="5181"/>
                    </a:cubicBezTo>
                    <a:lnTo>
                      <a:pt x="10359" y="5181"/>
                    </a:lnTo>
                    <a:cubicBezTo>
                      <a:pt x="10363" y="5181"/>
                      <a:pt x="10366" y="5181"/>
                      <a:pt x="10370" y="5181"/>
                    </a:cubicBezTo>
                    <a:close/>
                    <a:moveTo>
                      <a:pt x="1022" y="0"/>
                    </a:moveTo>
                    <a:cubicBezTo>
                      <a:pt x="456" y="0"/>
                      <a:pt x="0" y="458"/>
                      <a:pt x="0" y="1022"/>
                    </a:cubicBezTo>
                    <a:lnTo>
                      <a:pt x="0" y="8120"/>
                    </a:lnTo>
                    <a:cubicBezTo>
                      <a:pt x="0" y="8684"/>
                      <a:pt x="456" y="9142"/>
                      <a:pt x="1022" y="9142"/>
                    </a:cubicBezTo>
                    <a:lnTo>
                      <a:pt x="13603" y="9142"/>
                    </a:lnTo>
                    <a:cubicBezTo>
                      <a:pt x="14167" y="9142"/>
                      <a:pt x="14625" y="8684"/>
                      <a:pt x="14625" y="8120"/>
                    </a:cubicBezTo>
                    <a:lnTo>
                      <a:pt x="14625" y="1022"/>
                    </a:lnTo>
                    <a:cubicBezTo>
                      <a:pt x="14625" y="458"/>
                      <a:pt x="14167" y="0"/>
                      <a:pt x="13603"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2" name="Google Shape;412;p35"/>
              <p:cNvSpPr/>
              <p:nvPr/>
            </p:nvSpPr>
            <p:spPr>
              <a:xfrm>
                <a:off x="602704" y="2121783"/>
                <a:ext cx="640911" cy="890230"/>
              </a:xfrm>
              <a:custGeom>
                <a:avLst/>
                <a:gdLst/>
                <a:ahLst/>
                <a:cxnLst/>
                <a:rect l="l" t="t" r="r" b="b"/>
                <a:pathLst>
                  <a:path w="34223" h="47536" extrusionOk="0">
                    <a:moveTo>
                      <a:pt x="682" y="0"/>
                    </a:moveTo>
                    <a:cubicBezTo>
                      <a:pt x="623" y="0"/>
                      <a:pt x="563" y="9"/>
                      <a:pt x="504" y="27"/>
                    </a:cubicBezTo>
                    <a:cubicBezTo>
                      <a:pt x="182" y="125"/>
                      <a:pt x="1" y="464"/>
                      <a:pt x="98" y="787"/>
                    </a:cubicBezTo>
                    <a:cubicBezTo>
                      <a:pt x="640" y="2566"/>
                      <a:pt x="13573" y="44391"/>
                      <a:pt x="33496" y="47528"/>
                    </a:cubicBezTo>
                    <a:cubicBezTo>
                      <a:pt x="33528" y="47533"/>
                      <a:pt x="33559" y="47536"/>
                      <a:pt x="33592" y="47536"/>
                    </a:cubicBezTo>
                    <a:cubicBezTo>
                      <a:pt x="33909" y="47536"/>
                      <a:pt x="34174" y="47289"/>
                      <a:pt x="34198" y="46973"/>
                    </a:cubicBezTo>
                    <a:cubicBezTo>
                      <a:pt x="34223" y="46656"/>
                      <a:pt x="34000" y="46374"/>
                      <a:pt x="33686" y="46324"/>
                    </a:cubicBezTo>
                    <a:cubicBezTo>
                      <a:pt x="14515" y="43306"/>
                      <a:pt x="1395" y="860"/>
                      <a:pt x="1266" y="433"/>
                    </a:cubicBezTo>
                    <a:cubicBezTo>
                      <a:pt x="1185" y="170"/>
                      <a:pt x="943" y="0"/>
                      <a:pt x="682"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3" name="Google Shape;413;p35"/>
              <p:cNvSpPr/>
              <p:nvPr/>
            </p:nvSpPr>
            <p:spPr>
              <a:xfrm>
                <a:off x="712373" y="2134143"/>
                <a:ext cx="607895" cy="880736"/>
              </a:xfrm>
              <a:custGeom>
                <a:avLst/>
                <a:gdLst/>
                <a:ahLst/>
                <a:cxnLst/>
                <a:rect l="l" t="t" r="r" b="b"/>
                <a:pathLst>
                  <a:path w="32460" h="47029" extrusionOk="0">
                    <a:moveTo>
                      <a:pt x="31801" y="1"/>
                    </a:moveTo>
                    <a:cubicBezTo>
                      <a:pt x="31766" y="1"/>
                      <a:pt x="31730" y="4"/>
                      <a:pt x="31694" y="10"/>
                    </a:cubicBezTo>
                    <a:cubicBezTo>
                      <a:pt x="11379" y="3633"/>
                      <a:pt x="537" y="44527"/>
                      <a:pt x="86" y="46265"/>
                    </a:cubicBezTo>
                    <a:cubicBezTo>
                      <a:pt x="1" y="46591"/>
                      <a:pt x="196" y="46923"/>
                      <a:pt x="522" y="47008"/>
                    </a:cubicBezTo>
                    <a:cubicBezTo>
                      <a:pt x="572" y="47021"/>
                      <a:pt x="624" y="47028"/>
                      <a:pt x="676" y="47028"/>
                    </a:cubicBezTo>
                    <a:cubicBezTo>
                      <a:pt x="953" y="47027"/>
                      <a:pt x="1197" y="46840"/>
                      <a:pt x="1266" y="46570"/>
                    </a:cubicBezTo>
                    <a:cubicBezTo>
                      <a:pt x="1374" y="46152"/>
                      <a:pt x="12355" y="4695"/>
                      <a:pt x="31907" y="1210"/>
                    </a:cubicBezTo>
                    <a:cubicBezTo>
                      <a:pt x="32238" y="1151"/>
                      <a:pt x="32460" y="835"/>
                      <a:pt x="32401" y="504"/>
                    </a:cubicBezTo>
                    <a:cubicBezTo>
                      <a:pt x="32348" y="209"/>
                      <a:pt x="32091" y="1"/>
                      <a:pt x="31801"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grpSp>
        <p:grpSp>
          <p:nvGrpSpPr>
            <p:cNvPr id="414" name="Google Shape;414;p35"/>
            <p:cNvGrpSpPr/>
            <p:nvPr/>
          </p:nvGrpSpPr>
          <p:grpSpPr>
            <a:xfrm>
              <a:off x="638305" y="1087763"/>
              <a:ext cx="3321172" cy="1924251"/>
              <a:chOff x="638305" y="1087763"/>
              <a:chExt cx="3321172" cy="1924251"/>
            </a:xfrm>
          </p:grpSpPr>
          <p:grpSp>
            <p:nvGrpSpPr>
              <p:cNvPr id="415" name="Google Shape;415;p35"/>
              <p:cNvGrpSpPr/>
              <p:nvPr/>
            </p:nvGrpSpPr>
            <p:grpSpPr>
              <a:xfrm>
                <a:off x="638305" y="1087763"/>
                <a:ext cx="570646" cy="645986"/>
                <a:chOff x="638305" y="1087763"/>
                <a:chExt cx="570646" cy="645986"/>
              </a:xfrm>
            </p:grpSpPr>
            <p:sp>
              <p:nvSpPr>
                <p:cNvPr id="416" name="Google Shape;416;p35"/>
                <p:cNvSpPr/>
                <p:nvPr/>
              </p:nvSpPr>
              <p:spPr>
                <a:xfrm>
                  <a:off x="638305" y="1087763"/>
                  <a:ext cx="570646" cy="645986"/>
                </a:xfrm>
                <a:custGeom>
                  <a:avLst/>
                  <a:gdLst/>
                  <a:ahLst/>
                  <a:cxnLst/>
                  <a:rect l="l" t="t" r="r" b="b"/>
                  <a:pathLst>
                    <a:path w="30471" h="34494" extrusionOk="0">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417" name="Google Shape;417;p35"/>
                <p:cNvSpPr/>
                <p:nvPr/>
              </p:nvSpPr>
              <p:spPr>
                <a:xfrm>
                  <a:off x="788088" y="1197337"/>
                  <a:ext cx="275350" cy="275350"/>
                </a:xfrm>
                <a:custGeom>
                  <a:avLst/>
                  <a:gdLst/>
                  <a:ahLst/>
                  <a:cxnLst/>
                  <a:rect l="l" t="t" r="r" b="b"/>
                  <a:pathLst>
                    <a:path w="14703" h="14703" extrusionOk="0">
                      <a:moveTo>
                        <a:pt x="7352" y="856"/>
                      </a:moveTo>
                      <a:cubicBezTo>
                        <a:pt x="10934" y="856"/>
                        <a:pt x="13847" y="3771"/>
                        <a:pt x="13847" y="7350"/>
                      </a:cubicBezTo>
                      <a:cubicBezTo>
                        <a:pt x="13847" y="10931"/>
                        <a:pt x="10932" y="13845"/>
                        <a:pt x="7352" y="13845"/>
                      </a:cubicBezTo>
                      <a:cubicBezTo>
                        <a:pt x="3771" y="13845"/>
                        <a:pt x="858" y="10931"/>
                        <a:pt x="858" y="7350"/>
                      </a:cubicBezTo>
                      <a:cubicBezTo>
                        <a:pt x="858" y="3771"/>
                        <a:pt x="3771" y="856"/>
                        <a:pt x="7352" y="856"/>
                      </a:cubicBezTo>
                      <a:close/>
                      <a:moveTo>
                        <a:pt x="7352" y="0"/>
                      </a:moveTo>
                      <a:cubicBezTo>
                        <a:pt x="3299" y="0"/>
                        <a:pt x="0" y="3297"/>
                        <a:pt x="0" y="7351"/>
                      </a:cubicBezTo>
                      <a:cubicBezTo>
                        <a:pt x="0" y="11404"/>
                        <a:pt x="3299" y="14703"/>
                        <a:pt x="7352" y="14703"/>
                      </a:cubicBezTo>
                      <a:cubicBezTo>
                        <a:pt x="11406" y="14703"/>
                        <a:pt x="14703" y="11404"/>
                        <a:pt x="14703" y="7351"/>
                      </a:cubicBezTo>
                      <a:cubicBezTo>
                        <a:pt x="14703" y="3297"/>
                        <a:pt x="11406" y="0"/>
                        <a:pt x="7352" y="0"/>
                      </a:cubicBezTo>
                      <a:close/>
                    </a:path>
                  </a:pathLst>
                </a:custGeom>
                <a:solidFill>
                  <a:schemeClr val="lt1"/>
                </a:solidFill>
                <a:ln>
                  <a:noFill/>
                </a:ln>
              </p:spPr>
              <p:txBody>
                <a:bodyPr spcFirstLastPara="1" wrap="square" lIns="121900" tIns="121900" rIns="121900" bIns="121900" anchor="ctr" anchorCtr="0">
                  <a:noAutofit/>
                </a:bodyPr>
                <a:lstStyle/>
                <a:p>
                  <a:endParaRPr sz="1867"/>
                </a:p>
              </p:txBody>
            </p:sp>
            <p:sp>
              <p:nvSpPr>
                <p:cNvPr id="418" name="Google Shape;418;p35"/>
                <p:cNvSpPr/>
                <p:nvPr/>
              </p:nvSpPr>
              <p:spPr>
                <a:xfrm>
                  <a:off x="915060" y="1262828"/>
                  <a:ext cx="54385" cy="102252"/>
                </a:xfrm>
                <a:custGeom>
                  <a:avLst/>
                  <a:gdLst/>
                  <a:ahLst/>
                  <a:cxnLst/>
                  <a:rect l="l" t="t" r="r" b="b"/>
                  <a:pathLst>
                    <a:path w="2904" h="5460" extrusionOk="0">
                      <a:moveTo>
                        <a:pt x="429" y="0"/>
                      </a:moveTo>
                      <a:cubicBezTo>
                        <a:pt x="193" y="0"/>
                        <a:pt x="0" y="192"/>
                        <a:pt x="0" y="428"/>
                      </a:cubicBezTo>
                      <a:lnTo>
                        <a:pt x="0" y="5459"/>
                      </a:lnTo>
                      <a:lnTo>
                        <a:pt x="2730" y="2729"/>
                      </a:lnTo>
                      <a:cubicBezTo>
                        <a:pt x="2902" y="2562"/>
                        <a:pt x="2903" y="2289"/>
                        <a:pt x="2735" y="2119"/>
                      </a:cubicBezTo>
                      <a:cubicBezTo>
                        <a:pt x="2650" y="2035"/>
                        <a:pt x="2541" y="1994"/>
                        <a:pt x="2431" y="1994"/>
                      </a:cubicBezTo>
                      <a:cubicBezTo>
                        <a:pt x="2320" y="1994"/>
                        <a:pt x="2209" y="2037"/>
                        <a:pt x="2124" y="2123"/>
                      </a:cubicBezTo>
                      <a:lnTo>
                        <a:pt x="857" y="3391"/>
                      </a:lnTo>
                      <a:lnTo>
                        <a:pt x="857" y="428"/>
                      </a:lnTo>
                      <a:cubicBezTo>
                        <a:pt x="857" y="192"/>
                        <a:pt x="665" y="0"/>
                        <a:pt x="429" y="0"/>
                      </a:cubicBezTo>
                      <a:close/>
                    </a:path>
                  </a:pathLst>
                </a:custGeom>
                <a:solidFill>
                  <a:schemeClr val="lt1"/>
                </a:solidFill>
                <a:ln>
                  <a:noFill/>
                </a:ln>
              </p:spPr>
              <p:txBody>
                <a:bodyPr spcFirstLastPara="1" wrap="square" lIns="121900" tIns="121900" rIns="121900" bIns="121900" anchor="ctr" anchorCtr="0">
                  <a:noAutofit/>
                </a:bodyPr>
                <a:lstStyle/>
                <a:p>
                  <a:endParaRPr sz="1867"/>
                </a:p>
              </p:txBody>
            </p:sp>
          </p:grpSp>
          <p:grpSp>
            <p:nvGrpSpPr>
              <p:cNvPr id="419" name="Google Shape;419;p35"/>
              <p:cNvGrpSpPr/>
              <p:nvPr/>
            </p:nvGrpSpPr>
            <p:grpSpPr>
              <a:xfrm>
                <a:off x="3388832" y="2366027"/>
                <a:ext cx="570646" cy="645986"/>
                <a:chOff x="3388832" y="2366027"/>
                <a:chExt cx="570646" cy="645986"/>
              </a:xfrm>
            </p:grpSpPr>
            <p:sp>
              <p:nvSpPr>
                <p:cNvPr id="420" name="Google Shape;420;p35"/>
                <p:cNvSpPr/>
                <p:nvPr/>
              </p:nvSpPr>
              <p:spPr>
                <a:xfrm>
                  <a:off x="3388832" y="2366027"/>
                  <a:ext cx="570646" cy="645986"/>
                </a:xfrm>
                <a:custGeom>
                  <a:avLst/>
                  <a:gdLst/>
                  <a:ahLst/>
                  <a:cxnLst/>
                  <a:rect l="l" t="t" r="r" b="b"/>
                  <a:pathLst>
                    <a:path w="30471" h="34494" extrusionOk="0">
                      <a:moveTo>
                        <a:pt x="3696" y="1"/>
                      </a:moveTo>
                      <a:cubicBezTo>
                        <a:pt x="1656" y="1"/>
                        <a:pt x="1" y="2124"/>
                        <a:pt x="1" y="4744"/>
                      </a:cubicBezTo>
                      <a:lnTo>
                        <a:pt x="1" y="21717"/>
                      </a:lnTo>
                      <a:cubicBezTo>
                        <a:pt x="1" y="24336"/>
                        <a:pt x="1656" y="26459"/>
                        <a:pt x="3696" y="26459"/>
                      </a:cubicBezTo>
                      <a:lnTo>
                        <a:pt x="9358" y="26459"/>
                      </a:lnTo>
                      <a:lnTo>
                        <a:pt x="14991" y="34141"/>
                      </a:lnTo>
                      <a:cubicBezTo>
                        <a:pt x="15164" y="34377"/>
                        <a:pt x="15396" y="34493"/>
                        <a:pt x="15627" y="34493"/>
                      </a:cubicBezTo>
                      <a:cubicBezTo>
                        <a:pt x="15883" y="34493"/>
                        <a:pt x="16139" y="34350"/>
                        <a:pt x="16314" y="34069"/>
                      </a:cubicBezTo>
                      <a:lnTo>
                        <a:pt x="20748" y="26885"/>
                      </a:lnTo>
                      <a:cubicBezTo>
                        <a:pt x="20915" y="26615"/>
                        <a:pt x="21167" y="26459"/>
                        <a:pt x="21434" y="26459"/>
                      </a:cubicBezTo>
                      <a:lnTo>
                        <a:pt x="26777" y="26459"/>
                      </a:lnTo>
                      <a:cubicBezTo>
                        <a:pt x="28817" y="26459"/>
                        <a:pt x="30471" y="24336"/>
                        <a:pt x="30471" y="21717"/>
                      </a:cubicBezTo>
                      <a:lnTo>
                        <a:pt x="30471" y="4743"/>
                      </a:lnTo>
                      <a:cubicBezTo>
                        <a:pt x="30471" y="2125"/>
                        <a:pt x="28817" y="1"/>
                        <a:pt x="26777"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421" name="Google Shape;421;p35"/>
                <p:cNvSpPr/>
                <p:nvPr/>
              </p:nvSpPr>
              <p:spPr>
                <a:xfrm>
                  <a:off x="3514569" y="2453915"/>
                  <a:ext cx="313255" cy="276249"/>
                </a:xfrm>
                <a:custGeom>
                  <a:avLst/>
                  <a:gdLst/>
                  <a:ahLst/>
                  <a:cxnLst/>
                  <a:rect l="l" t="t" r="r" b="b"/>
                  <a:pathLst>
                    <a:path w="16727" h="14751" extrusionOk="0">
                      <a:moveTo>
                        <a:pt x="15854" y="2124"/>
                      </a:moveTo>
                      <a:lnTo>
                        <a:pt x="15854" y="2124"/>
                      </a:lnTo>
                      <a:cubicBezTo>
                        <a:pt x="15641" y="4389"/>
                        <a:pt x="15225" y="9079"/>
                        <a:pt x="13639" y="11838"/>
                      </a:cubicBezTo>
                      <a:lnTo>
                        <a:pt x="13639" y="11840"/>
                      </a:lnTo>
                      <a:cubicBezTo>
                        <a:pt x="13175" y="12645"/>
                        <a:pt x="11410" y="14039"/>
                        <a:pt x="9471" y="14039"/>
                      </a:cubicBezTo>
                      <a:cubicBezTo>
                        <a:pt x="9432" y="14039"/>
                        <a:pt x="9392" y="14038"/>
                        <a:pt x="9352" y="14037"/>
                      </a:cubicBezTo>
                      <a:cubicBezTo>
                        <a:pt x="8391" y="14008"/>
                        <a:pt x="7509" y="13626"/>
                        <a:pt x="6708" y="12915"/>
                      </a:cubicBezTo>
                      <a:cubicBezTo>
                        <a:pt x="10439" y="11073"/>
                        <a:pt x="12596" y="8095"/>
                        <a:pt x="12628" y="8052"/>
                      </a:cubicBezTo>
                      <a:cubicBezTo>
                        <a:pt x="12737" y="7891"/>
                        <a:pt x="12698" y="7672"/>
                        <a:pt x="12538" y="7559"/>
                      </a:cubicBezTo>
                      <a:cubicBezTo>
                        <a:pt x="12476" y="7515"/>
                        <a:pt x="12404" y="7494"/>
                        <a:pt x="12333" y="7494"/>
                      </a:cubicBezTo>
                      <a:cubicBezTo>
                        <a:pt x="12223" y="7494"/>
                        <a:pt x="12116" y="7544"/>
                        <a:pt x="12046" y="7639"/>
                      </a:cubicBezTo>
                      <a:cubicBezTo>
                        <a:pt x="12015" y="7682"/>
                        <a:pt x="9872" y="10642"/>
                        <a:pt x="6182" y="12385"/>
                      </a:cubicBezTo>
                      <a:cubicBezTo>
                        <a:pt x="5810" y="11965"/>
                        <a:pt x="5458" y="11474"/>
                        <a:pt x="5130" y="10894"/>
                      </a:cubicBezTo>
                      <a:cubicBezTo>
                        <a:pt x="4666" y="10077"/>
                        <a:pt x="4550" y="9376"/>
                        <a:pt x="4776" y="8751"/>
                      </a:cubicBezTo>
                      <a:cubicBezTo>
                        <a:pt x="5322" y="7241"/>
                        <a:pt x="7814" y="6300"/>
                        <a:pt x="10224" y="5391"/>
                      </a:cubicBezTo>
                      <a:cubicBezTo>
                        <a:pt x="11203" y="5022"/>
                        <a:pt x="12215" y="4639"/>
                        <a:pt x="13078" y="4222"/>
                      </a:cubicBezTo>
                      <a:cubicBezTo>
                        <a:pt x="14209" y="3675"/>
                        <a:pt x="15214" y="2776"/>
                        <a:pt x="15854" y="2124"/>
                      </a:cubicBezTo>
                      <a:close/>
                      <a:moveTo>
                        <a:pt x="16726" y="1"/>
                      </a:moveTo>
                      <a:lnTo>
                        <a:pt x="16020" y="882"/>
                      </a:lnTo>
                      <a:cubicBezTo>
                        <a:pt x="16004" y="899"/>
                        <a:pt x="14512" y="2737"/>
                        <a:pt x="12767" y="3580"/>
                      </a:cubicBezTo>
                      <a:cubicBezTo>
                        <a:pt x="11933" y="3983"/>
                        <a:pt x="10981" y="4343"/>
                        <a:pt x="9972" y="4723"/>
                      </a:cubicBezTo>
                      <a:cubicBezTo>
                        <a:pt x="7411" y="5690"/>
                        <a:pt x="4763" y="6689"/>
                        <a:pt x="4105" y="8508"/>
                      </a:cubicBezTo>
                      <a:cubicBezTo>
                        <a:pt x="3808" y="9328"/>
                        <a:pt x="3945" y="10249"/>
                        <a:pt x="4509" y="11245"/>
                      </a:cubicBezTo>
                      <a:cubicBezTo>
                        <a:pt x="4794" y="11753"/>
                        <a:pt x="5124" y="12235"/>
                        <a:pt x="5497" y="12683"/>
                      </a:cubicBezTo>
                      <a:cubicBezTo>
                        <a:pt x="4110" y="13249"/>
                        <a:pt x="2533" y="13628"/>
                        <a:pt x="785" y="13628"/>
                      </a:cubicBezTo>
                      <a:cubicBezTo>
                        <a:pt x="652" y="13628"/>
                        <a:pt x="518" y="13626"/>
                        <a:pt x="383" y="13621"/>
                      </a:cubicBezTo>
                      <a:cubicBezTo>
                        <a:pt x="380" y="13621"/>
                        <a:pt x="378" y="13621"/>
                        <a:pt x="375" y="13621"/>
                      </a:cubicBezTo>
                      <a:cubicBezTo>
                        <a:pt x="193" y="13621"/>
                        <a:pt x="38" y="13759"/>
                        <a:pt x="19" y="13942"/>
                      </a:cubicBezTo>
                      <a:cubicBezTo>
                        <a:pt x="0" y="14128"/>
                        <a:pt x="127" y="14296"/>
                        <a:pt x="311" y="14329"/>
                      </a:cubicBezTo>
                      <a:cubicBezTo>
                        <a:pt x="329" y="14332"/>
                        <a:pt x="344" y="14334"/>
                        <a:pt x="360" y="14335"/>
                      </a:cubicBezTo>
                      <a:cubicBezTo>
                        <a:pt x="501" y="14340"/>
                        <a:pt x="640" y="14342"/>
                        <a:pt x="778" y="14342"/>
                      </a:cubicBezTo>
                      <a:cubicBezTo>
                        <a:pt x="2734" y="14342"/>
                        <a:pt x="4489" y="13894"/>
                        <a:pt x="6012" y="13238"/>
                      </a:cubicBezTo>
                      <a:cubicBezTo>
                        <a:pt x="6950" y="14151"/>
                        <a:pt x="7899" y="14547"/>
                        <a:pt x="8709" y="14686"/>
                      </a:cubicBezTo>
                      <a:cubicBezTo>
                        <a:pt x="8915" y="14722"/>
                        <a:pt x="9123" y="14742"/>
                        <a:pt x="9332" y="14748"/>
                      </a:cubicBezTo>
                      <a:cubicBezTo>
                        <a:pt x="9377" y="14750"/>
                        <a:pt x="9422" y="14750"/>
                        <a:pt x="9467" y="14750"/>
                      </a:cubicBezTo>
                      <a:cubicBezTo>
                        <a:pt x="11605" y="14750"/>
                        <a:pt x="13569" y="13260"/>
                        <a:pt x="14238" y="12227"/>
                      </a:cubicBezTo>
                      <a:cubicBezTo>
                        <a:pt x="16095" y="9360"/>
                        <a:pt x="16632" y="1462"/>
                        <a:pt x="16653" y="1126"/>
                      </a:cubicBezTo>
                      <a:lnTo>
                        <a:pt x="16726" y="1"/>
                      </a:lnTo>
                      <a:close/>
                    </a:path>
                  </a:pathLst>
                </a:custGeom>
                <a:solidFill>
                  <a:schemeClr val="lt1"/>
                </a:solidFill>
                <a:ln>
                  <a:noFill/>
                </a:ln>
              </p:spPr>
              <p:txBody>
                <a:bodyPr spcFirstLastPara="1" wrap="square" lIns="121900" tIns="121900" rIns="121900" bIns="121900" anchor="ctr" anchorCtr="0">
                  <a:noAutofit/>
                </a:bodyPr>
                <a:lstStyle/>
                <a:p>
                  <a:endParaRPr sz="1867"/>
                </a:p>
              </p:txBody>
            </p:sp>
          </p:grpSp>
        </p:grpSp>
      </p:grpSp>
    </p:spTree>
    <p:extLst>
      <p:ext uri="{BB962C8B-B14F-4D97-AF65-F5344CB8AC3E}">
        <p14:creationId xmlns:p14="http://schemas.microsoft.com/office/powerpoint/2010/main" val="1271236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scene3d>
            <a:camera prst="orthographicFront">
              <a:rot lat="0" lon="0" rev="0"/>
            </a:camera>
            <a:lightRig rig="contrasting" dir="t">
              <a:rot lat="0" lon="0" rev="7800000"/>
            </a:lightRig>
          </a:scene3d>
          <a:sp3d>
            <a:bevelT w="139700" h="139700"/>
          </a:sp3d>
        </p:spPr>
        <p:txBody>
          <a:bodyPr spcFirstLastPara="1" wrap="square" lIns="121900" tIns="121900" rIns="121900" bIns="121900" anchor="b" anchorCtr="0">
            <a:noAutofit/>
          </a:bodyPr>
          <a:lstStyle/>
          <a:p>
            <a:r>
              <a:rPr lang="en-US" dirty="0"/>
              <a:t>Dashboard Analysis </a:t>
            </a:r>
            <a:endParaRPr dirty="0"/>
          </a:p>
        </p:txBody>
      </p:sp>
      <p:sp>
        <p:nvSpPr>
          <p:cNvPr id="4" name="TextBox 3"/>
          <p:cNvSpPr txBox="1"/>
          <p:nvPr/>
        </p:nvSpPr>
        <p:spPr>
          <a:xfrm>
            <a:off x="1061400" y="2178971"/>
            <a:ext cx="9747642" cy="3416320"/>
          </a:xfrm>
          <a:prstGeom prst="rect">
            <a:avLst/>
          </a:prstGeom>
          <a:noFill/>
        </p:spPr>
        <p:txBody>
          <a:bodyPr wrap="square" rtlCol="0">
            <a:spAutoFit/>
          </a:bodyPr>
          <a:lstStyle/>
          <a:p>
            <a:r>
              <a:rPr lang="en-US" sz="1800" dirty="0">
                <a:latin typeface="Calibri" panose="020F0502020204030204" pitchFamily="34" charset="0"/>
                <a:cs typeface="Calibri" panose="020F0502020204030204" pitchFamily="34" charset="0"/>
              </a:rPr>
              <a:t>The dashboard provides a concise overview of sales, orders, vendor performance, and delivery methods, helping assess overall business health and efficiency.</a:t>
            </a:r>
          </a:p>
          <a:p>
            <a:pPr marL="380990" indent="-380990">
              <a:buFont typeface="Arial" panose="020B0604020202020204" pitchFamily="34" charset="0"/>
              <a:buChar char="•"/>
            </a:pPr>
            <a:endParaRPr lang="en-US" sz="1800"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Total Sales: </a:t>
            </a:r>
            <a:r>
              <a:rPr lang="en-US" sz="1800" dirty="0">
                <a:latin typeface="Calibri" panose="020F0502020204030204" pitchFamily="34" charset="0"/>
                <a:cs typeface="Calibri" panose="020F0502020204030204" pitchFamily="34" charset="0"/>
              </a:rPr>
              <a:t>16.05M</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Total Orders: </a:t>
            </a:r>
            <a:r>
              <a:rPr lang="en-US" sz="1800" dirty="0">
                <a:latin typeface="Calibri" panose="020F0502020204030204" pitchFamily="34" charset="0"/>
                <a:cs typeface="Calibri" panose="020F0502020204030204" pitchFamily="34" charset="0"/>
              </a:rPr>
              <a:t>117.39K</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Average Order Value: </a:t>
            </a:r>
            <a:r>
              <a:rPr lang="en-US" sz="1800" dirty="0">
                <a:latin typeface="Calibri" panose="020F0502020204030204" pitchFamily="34" charset="0"/>
                <a:cs typeface="Calibri" panose="020F0502020204030204" pitchFamily="34" charset="0"/>
              </a:rPr>
              <a:t>133.20</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Top City by Orders: </a:t>
            </a:r>
            <a:r>
              <a:rPr lang="en-US" sz="1800" dirty="0">
                <a:latin typeface="Calibri" panose="020F0502020204030204" pitchFamily="34" charset="0"/>
                <a:cs typeface="Calibri" panose="020F0502020204030204" pitchFamily="34" charset="0"/>
              </a:rPr>
              <a:t>Cairo (49.0K)</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Top Vendors by Orders: </a:t>
            </a:r>
            <a:r>
              <a:rPr lang="en-US" sz="1800" dirty="0">
                <a:latin typeface="Calibri" panose="020F0502020204030204" pitchFamily="34" charset="0"/>
                <a:cs typeface="Calibri" panose="020F0502020204030204" pitchFamily="34" charset="0"/>
              </a:rPr>
              <a:t>Ibrahim, McDonald's, Starbucks</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Sales Trend: </a:t>
            </a:r>
            <a:r>
              <a:rPr lang="en-US" sz="1800" dirty="0">
                <a:latin typeface="Calibri" panose="020F0502020204030204" pitchFamily="34" charset="0"/>
                <a:cs typeface="Calibri" panose="020F0502020204030204" pitchFamily="34" charset="0"/>
              </a:rPr>
              <a:t>Significant decline from 15.79M in 2021 to 0.27M in 2022</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Delivery Method Distribution: </a:t>
            </a:r>
            <a:r>
              <a:rPr lang="en-US" sz="1800" dirty="0">
                <a:latin typeface="Calibri" panose="020F0502020204030204" pitchFamily="34" charset="0"/>
                <a:cs typeface="Calibri" panose="020F0502020204030204" pitchFamily="34" charset="0"/>
              </a:rPr>
              <a:t>TGO dominates with 77.5% of orders</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Geographical Coverage:</a:t>
            </a:r>
            <a:r>
              <a:rPr lang="en-US" sz="1800" dirty="0">
                <a:solidFill>
                  <a:schemeClr val="accent2"/>
                </a:solidFill>
                <a:latin typeface="Calibri" panose="020F0502020204030204" pitchFamily="34" charset="0"/>
                <a:cs typeface="Calibri" panose="020F0502020204030204" pitchFamily="34" charset="0"/>
              </a:rPr>
              <a:t> </a:t>
            </a:r>
            <a:r>
              <a:rPr lang="en-US" sz="1800" dirty="0">
                <a:latin typeface="Calibri" panose="020F0502020204030204" pitchFamily="34" charset="0"/>
                <a:cs typeface="Calibri" panose="020F0502020204030204" pitchFamily="34" charset="0"/>
              </a:rPr>
              <a:t>22 cities in Egypt</a:t>
            </a:r>
          </a:p>
          <a:p>
            <a:pPr marL="380990" indent="-380990">
              <a:buFont typeface="Arial" panose="020B0604020202020204" pitchFamily="34" charset="0"/>
              <a:buChar char="•"/>
            </a:pPr>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194370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6BECE5-C5DF-6498-04A4-D7CA25332BE1}"/>
              </a:ext>
            </a:extLst>
          </p:cNvPr>
          <p:cNvSpPr>
            <a:spLocks noGrp="1"/>
          </p:cNvSpPr>
          <p:nvPr>
            <p:ph type="title"/>
          </p:nvPr>
        </p:nvSpPr>
        <p:spPr/>
        <p:txBody>
          <a:bodyPr/>
          <a:lstStyle/>
          <a:p>
            <a:r>
              <a:rPr lang="en-US" dirty="0"/>
              <a:t>Dashboard</a:t>
            </a:r>
          </a:p>
        </p:txBody>
      </p:sp>
      <p:pic>
        <p:nvPicPr>
          <p:cNvPr id="5" name="Picture 4"/>
          <p:cNvPicPr>
            <a:picLocks noChangeAspect="1"/>
          </p:cNvPicPr>
          <p:nvPr/>
        </p:nvPicPr>
        <p:blipFill>
          <a:blip r:embed="rId2"/>
          <a:stretch>
            <a:fillRect/>
          </a:stretch>
        </p:blipFill>
        <p:spPr>
          <a:xfrm>
            <a:off x="2052000" y="1493286"/>
            <a:ext cx="7762560" cy="5248981"/>
          </a:xfrm>
          <a:prstGeom prst="roundRect">
            <a:avLst>
              <a:gd name="adj" fmla="val 12022"/>
            </a:avLst>
          </a:prstGeom>
          <a:ln>
            <a:solidFill>
              <a:schemeClr val="accent2"/>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lnRef>
          <a:fillRef idx="1">
            <a:schemeClr val="lt1"/>
          </a:fillRef>
          <a:effectRef idx="0">
            <a:schemeClr val="accent1"/>
          </a:effectRef>
          <a:fontRef idx="minor">
            <a:schemeClr val="dk1"/>
          </a:fontRef>
        </p:style>
      </p:pic>
    </p:spTree>
    <p:extLst>
      <p:ext uri="{BB962C8B-B14F-4D97-AF65-F5344CB8AC3E}">
        <p14:creationId xmlns:p14="http://schemas.microsoft.com/office/powerpoint/2010/main" val="3023975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t>Dashboard Analysis </a:t>
            </a:r>
            <a:endParaRPr dirty="0"/>
          </a:p>
        </p:txBody>
      </p:sp>
      <p:sp>
        <p:nvSpPr>
          <p:cNvPr id="4" name="TextBox 3"/>
          <p:cNvSpPr txBox="1"/>
          <p:nvPr/>
        </p:nvSpPr>
        <p:spPr>
          <a:xfrm>
            <a:off x="621789" y="1832305"/>
            <a:ext cx="10948421" cy="4524315"/>
          </a:xfrm>
          <a:prstGeom prst="rect">
            <a:avLst/>
          </a:prstGeom>
          <a:noFill/>
        </p:spPr>
        <p:txBody>
          <a:bodyPr wrap="square" rtlCol="0">
            <a:spAutoFit/>
          </a:bodyPr>
          <a:lstStyle/>
          <a:p>
            <a:r>
              <a:rPr lang="en-US" sz="1800" dirty="0">
                <a:latin typeface="Calibri" panose="020F0502020204030204" pitchFamily="34" charset="0"/>
                <a:cs typeface="Calibri" panose="020F0502020204030204" pitchFamily="34" charset="0"/>
              </a:rPr>
              <a:t>This dashboard tracks customer acquisition across vendors, platforms, zones, and payment methods, while highlighting retention trends over time.</a:t>
            </a:r>
          </a:p>
          <a:p>
            <a:endParaRPr lang="en-US" sz="1800"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New Customers: </a:t>
            </a:r>
            <a:r>
              <a:rPr lang="en-US" sz="1800" dirty="0">
                <a:latin typeface="Calibri" panose="020F0502020204030204" pitchFamily="34" charset="0"/>
                <a:cs typeface="Calibri" panose="020F0502020204030204" pitchFamily="34" charset="0"/>
              </a:rPr>
              <a:t>3,709</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Vendors: </a:t>
            </a:r>
            <a:r>
              <a:rPr lang="en-US" sz="1800" dirty="0">
                <a:latin typeface="Calibri" panose="020F0502020204030204" pitchFamily="34" charset="0"/>
                <a:cs typeface="Calibri" panose="020F0502020204030204" pitchFamily="34" charset="0"/>
              </a:rPr>
              <a:t>5,327</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Zones: </a:t>
            </a:r>
            <a:r>
              <a:rPr lang="en-US" sz="1800" dirty="0">
                <a:latin typeface="Calibri" panose="020F0502020204030204" pitchFamily="34" charset="0"/>
                <a:cs typeface="Calibri" panose="020F0502020204030204" pitchFamily="34" charset="0"/>
              </a:rPr>
              <a:t>59</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Affordable Orders: </a:t>
            </a:r>
            <a:r>
              <a:rPr lang="en-US" sz="1800" dirty="0">
                <a:latin typeface="Calibri" panose="020F0502020204030204" pitchFamily="34" charset="0"/>
                <a:cs typeface="Calibri" panose="020F0502020204030204" pitchFamily="34" charset="0"/>
              </a:rPr>
              <a:t>39K</a:t>
            </a:r>
          </a:p>
          <a:p>
            <a:endParaRPr lang="en-US" sz="1800" dirty="0">
              <a:latin typeface="Calibri" panose="020F0502020204030204" pitchFamily="34" charset="0"/>
              <a:cs typeface="Calibri" panose="020F0502020204030204" pitchFamily="34" charset="0"/>
            </a:endParaRPr>
          </a:p>
          <a:p>
            <a:r>
              <a:rPr lang="en-US" sz="1800" dirty="0">
                <a:latin typeface="Calibri" panose="020F0502020204030204" pitchFamily="34" charset="0"/>
                <a:cs typeface="Calibri" panose="020F0502020204030204" pitchFamily="34" charset="0"/>
              </a:rPr>
              <a:t>Key Visuals:</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Top Vendor for Customer Acquisition:</a:t>
            </a:r>
            <a:r>
              <a:rPr lang="en-US" sz="1800" dirty="0">
                <a:latin typeface="Calibri" panose="020F0502020204030204" pitchFamily="34" charset="0"/>
                <a:cs typeface="Calibri" panose="020F0502020204030204" pitchFamily="34" charset="0"/>
              </a:rPr>
              <a:t> </a:t>
            </a:r>
            <a:r>
              <a:rPr lang="en-US" sz="1800" dirty="0" err="1">
                <a:latin typeface="Calibri" panose="020F0502020204030204" pitchFamily="34" charset="0"/>
                <a:cs typeface="Calibri" panose="020F0502020204030204" pitchFamily="34" charset="0"/>
              </a:rPr>
              <a:t>Talabat</a:t>
            </a:r>
            <a:r>
              <a:rPr lang="en-US" sz="1800" dirty="0">
                <a:latin typeface="Calibri" panose="020F0502020204030204" pitchFamily="34" charset="0"/>
                <a:cs typeface="Calibri" panose="020F0502020204030204" pitchFamily="34" charset="0"/>
              </a:rPr>
              <a:t> Mart</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Customer Acquisition Trend: </a:t>
            </a:r>
            <a:r>
              <a:rPr lang="en-US" sz="1800" dirty="0">
                <a:latin typeface="Calibri" panose="020F0502020204030204" pitchFamily="34" charset="0"/>
                <a:cs typeface="Calibri" panose="020F0502020204030204" pitchFamily="34" charset="0"/>
              </a:rPr>
              <a:t>Decline from 1,251 in September 2021 to 5 in January 2022</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Top Zones by Acquisition: </a:t>
            </a:r>
            <a:r>
              <a:rPr lang="en-US" sz="1800" dirty="0">
                <a:latin typeface="Calibri" panose="020F0502020204030204" pitchFamily="34" charset="0"/>
                <a:cs typeface="Calibri" panose="020F0502020204030204" pitchFamily="34" charset="0"/>
              </a:rPr>
              <a:t>Alexandria (276), Giza (273)</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Platform Usage: </a:t>
            </a:r>
            <a:r>
              <a:rPr lang="en-US" sz="1800" dirty="0">
                <a:latin typeface="Calibri" panose="020F0502020204030204" pitchFamily="34" charset="0"/>
                <a:cs typeface="Calibri" panose="020F0502020204030204" pitchFamily="34" charset="0"/>
              </a:rPr>
              <a:t>Android leads with 69.91%, iOS 28.2%</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Payment Methods: </a:t>
            </a:r>
            <a:r>
              <a:rPr lang="en-US" sz="1800" dirty="0">
                <a:latin typeface="Calibri" panose="020F0502020204030204" pitchFamily="34" charset="0"/>
                <a:cs typeface="Calibri" panose="020F0502020204030204" pitchFamily="34" charset="0"/>
              </a:rPr>
              <a:t>Cash (75K successful), Online-</a:t>
            </a:r>
            <a:r>
              <a:rPr lang="en-US" sz="1800" dirty="0" err="1">
                <a:latin typeface="Calibri" panose="020F0502020204030204" pitchFamily="34" charset="0"/>
                <a:cs typeface="Calibri" panose="020F0502020204030204" pitchFamily="34" charset="0"/>
              </a:rPr>
              <a:t>Talabat</a:t>
            </a:r>
            <a:r>
              <a:rPr lang="en-US" sz="1800" dirty="0">
                <a:latin typeface="Calibri" panose="020F0502020204030204" pitchFamily="34" charset="0"/>
                <a:cs typeface="Calibri" panose="020F0502020204030204" pitchFamily="34" charset="0"/>
              </a:rPr>
              <a:t> (1K successful, 1K failed)</a:t>
            </a:r>
          </a:p>
          <a:p>
            <a:pPr marL="380990" indent="-380990">
              <a:buFont typeface="Arial" panose="020B0604020202020204" pitchFamily="34" charset="0"/>
              <a:buChar char="•"/>
            </a:pPr>
            <a:r>
              <a:rPr lang="en-US" sz="1800" b="1" dirty="0">
                <a:solidFill>
                  <a:schemeClr val="accent2"/>
                </a:solidFill>
                <a:latin typeface="Calibri" panose="020F0502020204030204" pitchFamily="34" charset="0"/>
                <a:cs typeface="Calibri" panose="020F0502020204030204" pitchFamily="34" charset="0"/>
              </a:rPr>
              <a:t>Customer Retention: </a:t>
            </a:r>
            <a:r>
              <a:rPr lang="en-US" sz="1800" dirty="0">
                <a:latin typeface="Calibri" panose="020F0502020204030204" pitchFamily="34" charset="0"/>
                <a:cs typeface="Calibri" panose="020F0502020204030204" pitchFamily="34" charset="0"/>
              </a:rPr>
              <a:t>Increased retention from September to December 2021</a:t>
            </a:r>
          </a:p>
          <a:p>
            <a:pPr marL="380990" indent="-380990">
              <a:buFont typeface="Arial" panose="020B0604020202020204" pitchFamily="34" charset="0"/>
              <a:buChar char="•"/>
            </a:pPr>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33182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6BECE5-C5DF-6498-04A4-D7CA25332BE1}"/>
              </a:ext>
            </a:extLst>
          </p:cNvPr>
          <p:cNvSpPr>
            <a:spLocks noGrp="1"/>
          </p:cNvSpPr>
          <p:nvPr>
            <p:ph type="title"/>
          </p:nvPr>
        </p:nvSpPr>
        <p:spPr/>
        <p:txBody>
          <a:bodyPr/>
          <a:lstStyle/>
          <a:p>
            <a:r>
              <a:rPr lang="en-US" dirty="0"/>
              <a:t>Dashboard</a:t>
            </a:r>
          </a:p>
        </p:txBody>
      </p:sp>
      <p:pic>
        <p:nvPicPr>
          <p:cNvPr id="6" name="Picture 5"/>
          <p:cNvPicPr>
            <a:picLocks noChangeAspect="1"/>
          </p:cNvPicPr>
          <p:nvPr/>
        </p:nvPicPr>
        <p:blipFill>
          <a:blip r:embed="rId2"/>
          <a:stretch>
            <a:fillRect/>
          </a:stretch>
        </p:blipFill>
        <p:spPr>
          <a:xfrm>
            <a:off x="1765928" y="1651756"/>
            <a:ext cx="8660144" cy="4938111"/>
          </a:xfrm>
          <a:prstGeom prst="roundRect">
            <a:avLst/>
          </a:prstGeom>
          <a:ln/>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9996658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t>Dashboard Analysis </a:t>
            </a:r>
            <a:endParaRPr dirty="0"/>
          </a:p>
        </p:txBody>
      </p:sp>
      <p:sp>
        <p:nvSpPr>
          <p:cNvPr id="4" name="TextBox 3"/>
          <p:cNvSpPr txBox="1"/>
          <p:nvPr/>
        </p:nvSpPr>
        <p:spPr>
          <a:xfrm>
            <a:off x="937259" y="1800599"/>
            <a:ext cx="10317481" cy="4092467"/>
          </a:xfrm>
          <a:prstGeom prst="rect">
            <a:avLst/>
          </a:prstGeom>
          <a:noFill/>
        </p:spPr>
        <p:txBody>
          <a:bodyPr wrap="square" rtlCol="0">
            <a:spAutoFit/>
          </a:bodyPr>
          <a:lstStyle/>
          <a:p>
            <a:r>
              <a:rPr lang="en-US" sz="1733" dirty="0">
                <a:latin typeface="Calibri" panose="020F0502020204030204" pitchFamily="34" charset="0"/>
                <a:cs typeface="Calibri" panose="020F0502020204030204" pitchFamily="34" charset="0"/>
              </a:rPr>
              <a:t>This dashboard evaluates </a:t>
            </a:r>
            <a:r>
              <a:rPr lang="en-US" sz="1733" dirty="0" err="1">
                <a:latin typeface="Calibri" panose="020F0502020204030204" pitchFamily="34" charset="0"/>
                <a:cs typeface="Calibri" panose="020F0502020204030204" pitchFamily="34" charset="0"/>
              </a:rPr>
              <a:t>Talabat’s</a:t>
            </a:r>
            <a:r>
              <a:rPr lang="en-US" sz="1733" dirty="0">
                <a:latin typeface="Calibri" panose="020F0502020204030204" pitchFamily="34" charset="0"/>
                <a:cs typeface="Calibri" panose="020F0502020204030204" pitchFamily="34" charset="0"/>
              </a:rPr>
              <a:t> delivery performance, tracking order success and failure, delivery times, payment methods, and cuisine preferences, helping optimize service efficiency.</a:t>
            </a:r>
          </a:p>
          <a:p>
            <a:endParaRPr lang="en-US" sz="1733" dirty="0">
              <a:latin typeface="Calibri" panose="020F0502020204030204" pitchFamily="34" charset="0"/>
              <a:cs typeface="Calibri" panose="020F0502020204030204" pitchFamily="34" charset="0"/>
            </a:endParaRPr>
          </a:p>
          <a:p>
            <a:r>
              <a:rPr lang="en-US" sz="1733" b="1" dirty="0">
                <a:solidFill>
                  <a:schemeClr val="accent2"/>
                </a:solidFill>
                <a:latin typeface="Calibri" panose="020F0502020204030204" pitchFamily="34" charset="0"/>
                <a:cs typeface="Calibri" panose="020F0502020204030204" pitchFamily="34" charset="0"/>
              </a:rPr>
              <a:t>Successful Orders: </a:t>
            </a:r>
            <a:r>
              <a:rPr lang="en-US" sz="1733" dirty="0">
                <a:latin typeface="Calibri" panose="020F0502020204030204" pitchFamily="34" charset="0"/>
                <a:cs typeface="Calibri" panose="020F0502020204030204" pitchFamily="34" charset="0"/>
              </a:rPr>
              <a:t>98.20K</a:t>
            </a:r>
          </a:p>
          <a:p>
            <a:r>
              <a:rPr lang="en-US" sz="1733" b="1" dirty="0">
                <a:solidFill>
                  <a:schemeClr val="accent2"/>
                </a:solidFill>
                <a:latin typeface="Calibri" panose="020F0502020204030204" pitchFamily="34" charset="0"/>
                <a:cs typeface="Calibri" panose="020F0502020204030204" pitchFamily="34" charset="0"/>
              </a:rPr>
              <a:t>Failed Orders: </a:t>
            </a:r>
            <a:r>
              <a:rPr lang="en-US" sz="1733" dirty="0">
                <a:latin typeface="Calibri" panose="020F0502020204030204" pitchFamily="34" charset="0"/>
                <a:cs typeface="Calibri" panose="020F0502020204030204" pitchFamily="34" charset="0"/>
              </a:rPr>
              <a:t>19.19K</a:t>
            </a:r>
          </a:p>
          <a:p>
            <a:r>
              <a:rPr lang="en-US" sz="1733" b="1" dirty="0">
                <a:solidFill>
                  <a:schemeClr val="accent2"/>
                </a:solidFill>
                <a:latin typeface="Calibri" panose="020F0502020204030204" pitchFamily="34" charset="0"/>
                <a:cs typeface="Calibri" panose="020F0502020204030204" pitchFamily="34" charset="0"/>
              </a:rPr>
              <a:t>Average Actual Delivery Time: </a:t>
            </a:r>
            <a:r>
              <a:rPr lang="en-US" sz="1733" dirty="0">
                <a:latin typeface="Calibri" panose="020F0502020204030204" pitchFamily="34" charset="0"/>
                <a:cs typeface="Calibri" panose="020F0502020204030204" pitchFamily="34" charset="0"/>
              </a:rPr>
              <a:t>1.19K minutes</a:t>
            </a:r>
          </a:p>
          <a:p>
            <a:r>
              <a:rPr lang="en-US" sz="1733" b="1" dirty="0">
                <a:solidFill>
                  <a:schemeClr val="accent2"/>
                </a:solidFill>
                <a:latin typeface="Calibri" panose="020F0502020204030204" pitchFamily="34" charset="0"/>
                <a:cs typeface="Calibri" panose="020F0502020204030204" pitchFamily="34" charset="0"/>
              </a:rPr>
              <a:t>Average Promised Delivery Time: </a:t>
            </a:r>
            <a:r>
              <a:rPr lang="en-US" sz="1733" dirty="0">
                <a:latin typeface="Calibri" panose="020F0502020204030204" pitchFamily="34" charset="0"/>
                <a:cs typeface="Calibri" panose="020F0502020204030204" pitchFamily="34" charset="0"/>
              </a:rPr>
              <a:t>1.40K minutes</a:t>
            </a:r>
          </a:p>
          <a:p>
            <a:endParaRPr lang="en-US" sz="1733" dirty="0">
              <a:latin typeface="Calibri" panose="020F0502020204030204" pitchFamily="34" charset="0"/>
              <a:cs typeface="Calibri" panose="020F0502020204030204" pitchFamily="34" charset="0"/>
            </a:endParaRPr>
          </a:p>
          <a:p>
            <a:r>
              <a:rPr lang="en-US" sz="1733" dirty="0">
                <a:latin typeface="Calibri" panose="020F0502020204030204" pitchFamily="34" charset="0"/>
                <a:cs typeface="Calibri" panose="020F0502020204030204" pitchFamily="34" charset="0"/>
              </a:rPr>
              <a:t>Key Visuals:</a:t>
            </a:r>
          </a:p>
          <a:p>
            <a:r>
              <a:rPr lang="en-US" sz="1733" b="1" dirty="0">
                <a:solidFill>
                  <a:schemeClr val="accent2"/>
                </a:solidFill>
                <a:latin typeface="Calibri" panose="020F0502020204030204" pitchFamily="34" charset="0"/>
                <a:cs typeface="Calibri" panose="020F0502020204030204" pitchFamily="34" charset="0"/>
              </a:rPr>
              <a:t>Average Order Delay: </a:t>
            </a:r>
            <a:r>
              <a:rPr lang="en-US" sz="1733" dirty="0">
                <a:latin typeface="Calibri" panose="020F0502020204030204" pitchFamily="34" charset="0"/>
                <a:cs typeface="Calibri" panose="020F0502020204030204" pitchFamily="34" charset="0"/>
              </a:rPr>
              <a:t>Increased delay over time, peaking at 93.63 minutes in early 2022.</a:t>
            </a:r>
          </a:p>
          <a:p>
            <a:r>
              <a:rPr lang="en-US" sz="1733" b="1" dirty="0">
                <a:solidFill>
                  <a:schemeClr val="accent2"/>
                </a:solidFill>
                <a:latin typeface="Calibri" panose="020F0502020204030204" pitchFamily="34" charset="0"/>
                <a:cs typeface="Calibri" panose="020F0502020204030204" pitchFamily="34" charset="0"/>
              </a:rPr>
              <a:t>Orders by Cuisine: </a:t>
            </a:r>
            <a:r>
              <a:rPr lang="en-US" sz="1733" dirty="0">
                <a:latin typeface="Calibri" panose="020F0502020204030204" pitchFamily="34" charset="0"/>
                <a:cs typeface="Calibri" panose="020F0502020204030204" pitchFamily="34" charset="0"/>
              </a:rPr>
              <a:t>Burgers lead with 9.3K orders, followed by grocery and pizza.</a:t>
            </a:r>
          </a:p>
          <a:p>
            <a:r>
              <a:rPr lang="en-US" sz="1733" b="1" dirty="0">
                <a:solidFill>
                  <a:schemeClr val="accent2"/>
                </a:solidFill>
                <a:latin typeface="Calibri" panose="020F0502020204030204" pitchFamily="34" charset="0"/>
                <a:cs typeface="Calibri" panose="020F0502020204030204" pitchFamily="34" charset="0"/>
              </a:rPr>
              <a:t>Successful vs. Failed Orders by Cuisine: </a:t>
            </a:r>
            <a:r>
              <a:rPr lang="en-US" sz="1733" dirty="0">
                <a:latin typeface="Calibri" panose="020F0502020204030204" pitchFamily="34" charset="0"/>
                <a:cs typeface="Calibri" panose="020F0502020204030204" pitchFamily="34" charset="0"/>
              </a:rPr>
              <a:t>High success rates in burgers (83.96%) and grocery (84.5%).</a:t>
            </a:r>
          </a:p>
          <a:p>
            <a:r>
              <a:rPr lang="en-US" sz="1733" b="1" dirty="0">
                <a:solidFill>
                  <a:schemeClr val="accent2"/>
                </a:solidFill>
                <a:latin typeface="Calibri" panose="020F0502020204030204" pitchFamily="34" charset="0"/>
                <a:cs typeface="Calibri" panose="020F0502020204030204" pitchFamily="34" charset="0"/>
              </a:rPr>
              <a:t>Successful Orders by Payment Method: </a:t>
            </a:r>
            <a:r>
              <a:rPr lang="en-US" sz="1733" dirty="0">
                <a:latin typeface="Calibri" panose="020F0502020204030204" pitchFamily="34" charset="0"/>
                <a:cs typeface="Calibri" panose="020F0502020204030204" pitchFamily="34" charset="0"/>
              </a:rPr>
              <a:t>Cash dominates with 75.99% of successful orders.</a:t>
            </a:r>
          </a:p>
          <a:p>
            <a:r>
              <a:rPr lang="en-US" sz="1733" b="1" dirty="0">
                <a:solidFill>
                  <a:schemeClr val="accent2"/>
                </a:solidFill>
                <a:latin typeface="Calibri" panose="020F0502020204030204" pitchFamily="34" charset="0"/>
                <a:cs typeface="Calibri" panose="020F0502020204030204" pitchFamily="34" charset="0"/>
              </a:rPr>
              <a:t>Failed Orders by Year and Month: </a:t>
            </a:r>
            <a:r>
              <a:rPr lang="en-US" sz="1733" dirty="0">
                <a:latin typeface="Calibri" panose="020F0502020204030204" pitchFamily="34" charset="0"/>
                <a:cs typeface="Calibri" panose="020F0502020204030204" pitchFamily="34" charset="0"/>
              </a:rPr>
              <a:t>Peaks in December 2021 (5.1K failed orders).</a:t>
            </a:r>
          </a:p>
          <a:p>
            <a:r>
              <a:rPr lang="en-US" sz="1733" b="1" dirty="0">
                <a:solidFill>
                  <a:schemeClr val="accent2"/>
                </a:solidFill>
                <a:latin typeface="Calibri" panose="020F0502020204030204" pitchFamily="34" charset="0"/>
                <a:cs typeface="Calibri" panose="020F0502020204030204" pitchFamily="34" charset="0"/>
              </a:rPr>
              <a:t>Voucher Total Amount by Category: </a:t>
            </a:r>
            <a:r>
              <a:rPr lang="en-US" sz="1733" dirty="0">
                <a:latin typeface="Calibri" panose="020F0502020204030204" pitchFamily="34" charset="0"/>
                <a:cs typeface="Calibri" panose="020F0502020204030204" pitchFamily="34" charset="0"/>
              </a:rPr>
              <a:t>Food leads with 1.6M in voucher total.</a:t>
            </a:r>
          </a:p>
        </p:txBody>
      </p:sp>
    </p:spTree>
    <p:extLst>
      <p:ext uri="{BB962C8B-B14F-4D97-AF65-F5344CB8AC3E}">
        <p14:creationId xmlns:p14="http://schemas.microsoft.com/office/powerpoint/2010/main" val="2239170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6BECE5-C5DF-6498-04A4-D7CA25332BE1}"/>
              </a:ext>
            </a:extLst>
          </p:cNvPr>
          <p:cNvSpPr>
            <a:spLocks noGrp="1"/>
          </p:cNvSpPr>
          <p:nvPr>
            <p:ph type="title"/>
          </p:nvPr>
        </p:nvSpPr>
        <p:spPr/>
        <p:txBody>
          <a:bodyPr/>
          <a:lstStyle/>
          <a:p>
            <a:r>
              <a:rPr lang="en-US" dirty="0"/>
              <a:t>Dashboard</a:t>
            </a:r>
          </a:p>
        </p:txBody>
      </p:sp>
      <p:pic>
        <p:nvPicPr>
          <p:cNvPr id="2" name="Picture 1"/>
          <p:cNvPicPr>
            <a:picLocks noChangeAspect="1"/>
          </p:cNvPicPr>
          <p:nvPr/>
        </p:nvPicPr>
        <p:blipFill>
          <a:blip r:embed="rId2"/>
          <a:stretch>
            <a:fillRect/>
          </a:stretch>
        </p:blipFill>
        <p:spPr>
          <a:xfrm>
            <a:off x="1661160" y="1525634"/>
            <a:ext cx="8869680" cy="5064233"/>
          </a:xfrm>
          <a:prstGeom prst="roundRect">
            <a:avLst>
              <a:gd name="adj" fmla="val 8843"/>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lnRef>
          <a:fillRef idx="1">
            <a:schemeClr val="lt1"/>
          </a:fillRef>
          <a:effectRef idx="0">
            <a:schemeClr val="accent1"/>
          </a:effectRef>
          <a:fontRef idx="minor">
            <a:schemeClr val="dk1"/>
          </a:fontRef>
        </p:style>
      </p:pic>
    </p:spTree>
    <p:extLst>
      <p:ext uri="{BB962C8B-B14F-4D97-AF65-F5344CB8AC3E}">
        <p14:creationId xmlns:p14="http://schemas.microsoft.com/office/powerpoint/2010/main" val="6780846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t>Actionable Recommendations</a:t>
            </a:r>
          </a:p>
        </p:txBody>
      </p:sp>
      <p:sp>
        <p:nvSpPr>
          <p:cNvPr id="4" name="TextBox 3"/>
          <p:cNvSpPr txBox="1"/>
          <p:nvPr/>
        </p:nvSpPr>
        <p:spPr>
          <a:xfrm>
            <a:off x="336330" y="1877850"/>
            <a:ext cx="7735615" cy="4689489"/>
          </a:xfrm>
          <a:prstGeom prst="rect">
            <a:avLst/>
          </a:prstGeom>
          <a:noFill/>
        </p:spPr>
        <p:txBody>
          <a:bodyPr wrap="square" rtlCol="0">
            <a:spAutoFit/>
          </a:bodyPr>
          <a:lstStyle/>
          <a:p>
            <a:r>
              <a:rPr lang="en-US" sz="1867" b="1" dirty="0">
                <a:latin typeface="Calibri" panose="020F0502020204030204" pitchFamily="34" charset="0"/>
                <a:cs typeface="Calibri" panose="020F0502020204030204" pitchFamily="34" charset="0"/>
              </a:rPr>
              <a:t>2. Delivery Performance</a:t>
            </a:r>
          </a:p>
          <a:p>
            <a:endParaRPr lang="en-US" sz="1867" b="1"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Reduce Average Order Delay</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The increasing average delay (from </a:t>
            </a:r>
            <a:r>
              <a:rPr lang="en-US" sz="1867" b="1" dirty="0">
                <a:solidFill>
                  <a:schemeClr val="accent2"/>
                </a:solidFill>
                <a:latin typeface="Calibri" panose="020F0502020204030204" pitchFamily="34" charset="0"/>
                <a:cs typeface="Calibri" panose="020F0502020204030204" pitchFamily="34" charset="0"/>
              </a:rPr>
              <a:t>-167.33 to -93.63 minutes</a:t>
            </a:r>
            <a:r>
              <a:rPr lang="en-US" sz="1867" dirty="0">
                <a:latin typeface="Calibri" panose="020F0502020204030204" pitchFamily="34" charset="0"/>
                <a:cs typeface="Calibri" panose="020F0502020204030204" pitchFamily="34" charset="0"/>
              </a:rPr>
              <a:t>) signals a growing issue with timely deliveries. Focus on operational improvements such as better route planning, optimizing driver availability, or using predictive analytics to improve delivery estimates.</a:t>
            </a: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Improve Delivery Performance for Grocery and Pizza Orders</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While </a:t>
            </a:r>
            <a:r>
              <a:rPr lang="en-US" sz="1867" b="1" dirty="0">
                <a:solidFill>
                  <a:schemeClr val="accent2"/>
                </a:solidFill>
                <a:latin typeface="Calibri" panose="020F0502020204030204" pitchFamily="34" charset="0"/>
                <a:cs typeface="Calibri" panose="020F0502020204030204" pitchFamily="34" charset="0"/>
              </a:rPr>
              <a:t>grocery</a:t>
            </a:r>
            <a:r>
              <a:rPr lang="en-US" sz="1867" dirty="0">
                <a:latin typeface="Calibri" panose="020F0502020204030204" pitchFamily="34" charset="0"/>
                <a:cs typeface="Calibri" panose="020F0502020204030204" pitchFamily="34" charset="0"/>
              </a:rPr>
              <a:t> and </a:t>
            </a:r>
            <a:r>
              <a:rPr lang="en-US" sz="1867" b="1" dirty="0">
                <a:solidFill>
                  <a:schemeClr val="accent2"/>
                </a:solidFill>
                <a:latin typeface="Calibri" panose="020F0502020204030204" pitchFamily="34" charset="0"/>
                <a:cs typeface="Calibri" panose="020F0502020204030204" pitchFamily="34" charset="0"/>
              </a:rPr>
              <a:t>pizza</a:t>
            </a:r>
            <a:r>
              <a:rPr lang="en-US" sz="1867" dirty="0">
                <a:latin typeface="Calibri" panose="020F0502020204030204" pitchFamily="34" charset="0"/>
                <a:cs typeface="Calibri" panose="020F0502020204030204" pitchFamily="34" charset="0"/>
              </a:rPr>
              <a:t> are popular, they have higher failure rates (15.4% and 15.78% failure rates respectively). Investigate vendor performance and delivery logistics to reduce these failures, possibly by working with vendors to streamline preparation time or ensuring faster dispatch.</a:t>
            </a: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Monitor Cuisine-Specific Issues</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Categories like </a:t>
            </a:r>
            <a:r>
              <a:rPr lang="en-US" sz="1867" b="1" dirty="0">
                <a:solidFill>
                  <a:schemeClr val="accent2"/>
                </a:solidFill>
                <a:latin typeface="Calibri" panose="020F0502020204030204" pitchFamily="34" charset="0"/>
                <a:cs typeface="Calibri" panose="020F0502020204030204" pitchFamily="34" charset="0"/>
              </a:rPr>
              <a:t>desserts (81.62%)</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and </a:t>
            </a:r>
            <a:r>
              <a:rPr lang="en-US" sz="1867" b="1" dirty="0">
                <a:solidFill>
                  <a:schemeClr val="accent2"/>
                </a:solidFill>
                <a:latin typeface="Calibri" panose="020F0502020204030204" pitchFamily="34" charset="0"/>
                <a:cs typeface="Calibri" panose="020F0502020204030204" pitchFamily="34" charset="0"/>
              </a:rPr>
              <a:t>sandwiches (81.62%)</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have lower success rates. Consider improving vendor communication or revising delivery methods for these items to ensure freshness and accuracy.</a:t>
            </a:r>
          </a:p>
        </p:txBody>
      </p:sp>
      <p:pic>
        <p:nvPicPr>
          <p:cNvPr id="3074" name="Picture 2" descr="Part II: Referrals or Recommendations - What's the Differe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9655" y="2604888"/>
            <a:ext cx="3239245" cy="3224851"/>
          </a:xfrm>
          <a:prstGeom prst="rect">
            <a:avLst/>
          </a:prstGeom>
          <a:solidFill>
            <a:schemeClr val="tx1"/>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Tree>
    <p:extLst>
      <p:ext uri="{BB962C8B-B14F-4D97-AF65-F5344CB8AC3E}">
        <p14:creationId xmlns:p14="http://schemas.microsoft.com/office/powerpoint/2010/main" val="3856982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2"/>
          <p:cNvSpPr txBox="1">
            <a:spLocks noGrp="1"/>
          </p:cNvSpPr>
          <p:nvPr>
            <p:ph type="title"/>
          </p:nvPr>
        </p:nvSpPr>
        <p:spPr>
          <a:xfrm>
            <a:off x="1893111" y="3167965"/>
            <a:ext cx="2447599" cy="797835"/>
          </a:xfrm>
          <a:prstGeom prst="rect">
            <a:avLst/>
          </a:prstGeom>
        </p:spPr>
        <p:txBody>
          <a:bodyPr spcFirstLastPara="1" wrap="square" lIns="121900" tIns="121900" rIns="121900" bIns="121900" anchor="b" anchorCtr="0">
            <a:noAutofit/>
          </a:bodyPr>
          <a:lstStyle/>
          <a:p>
            <a:r>
              <a:rPr lang="en-US" dirty="0"/>
              <a:t>I</a:t>
            </a:r>
            <a:r>
              <a:rPr lang="en" dirty="0"/>
              <a:t>ntroduction</a:t>
            </a:r>
            <a:br>
              <a:rPr lang="en" dirty="0"/>
            </a:br>
            <a:r>
              <a:rPr lang="en" dirty="0"/>
              <a:t>&amp; Analysis </a:t>
            </a:r>
            <a:endParaRPr dirty="0"/>
          </a:p>
        </p:txBody>
      </p:sp>
      <p:sp>
        <p:nvSpPr>
          <p:cNvPr id="265" name="Google Shape;265;p32"/>
          <p:cNvSpPr txBox="1">
            <a:spLocks noGrp="1"/>
          </p:cNvSpPr>
          <p:nvPr>
            <p:ph type="subTitle" idx="1"/>
          </p:nvPr>
        </p:nvSpPr>
        <p:spPr>
          <a:xfrm>
            <a:off x="1966331" y="3911401"/>
            <a:ext cx="2296119" cy="1646800"/>
          </a:xfrm>
          <a:prstGeom prst="rect">
            <a:avLst/>
          </a:prstGeom>
        </p:spPr>
        <p:txBody>
          <a:bodyPr spcFirstLastPara="1" wrap="square" lIns="121900" tIns="121900" rIns="121900" bIns="121900" anchor="t" anchorCtr="0">
            <a:noAutofit/>
          </a:bodyPr>
          <a:lstStyle/>
          <a:p>
            <a:pPr marL="0" indent="0"/>
            <a:r>
              <a:rPr lang="en-US" sz="2000" dirty="0">
                <a:latin typeface="Rubik" pitchFamily="2" charset="-79"/>
                <a:cs typeface="Rubik" pitchFamily="2" charset="-79"/>
              </a:rPr>
              <a:t>About Dataset &amp; Meta Data &amp; Schema Diagram &amp; Data Preparation</a:t>
            </a:r>
          </a:p>
          <a:p>
            <a:pPr marL="0" indent="0"/>
            <a:endParaRPr dirty="0"/>
          </a:p>
        </p:txBody>
      </p:sp>
      <p:sp>
        <p:nvSpPr>
          <p:cNvPr id="266" name="Google Shape;266;p32"/>
          <p:cNvSpPr txBox="1">
            <a:spLocks noGrp="1"/>
          </p:cNvSpPr>
          <p:nvPr>
            <p:ph type="title" idx="2"/>
          </p:nvPr>
        </p:nvSpPr>
        <p:spPr>
          <a:xfrm>
            <a:off x="4433052" y="3222366"/>
            <a:ext cx="2420377" cy="562708"/>
          </a:xfrm>
          <a:prstGeom prst="rect">
            <a:avLst/>
          </a:prstGeom>
        </p:spPr>
        <p:txBody>
          <a:bodyPr spcFirstLastPara="1" wrap="square" lIns="121900" tIns="121900" rIns="121900" bIns="121900" anchor="b" anchorCtr="0">
            <a:noAutofit/>
          </a:bodyPr>
          <a:lstStyle/>
          <a:p>
            <a:r>
              <a:rPr lang="en-US" dirty="0"/>
              <a:t>Dashboard</a:t>
            </a:r>
            <a:endParaRPr dirty="0"/>
          </a:p>
        </p:txBody>
      </p:sp>
      <p:sp>
        <p:nvSpPr>
          <p:cNvPr id="267" name="Google Shape;267;p32"/>
          <p:cNvSpPr txBox="1">
            <a:spLocks noGrp="1"/>
          </p:cNvSpPr>
          <p:nvPr>
            <p:ph type="subTitle" idx="3"/>
          </p:nvPr>
        </p:nvSpPr>
        <p:spPr>
          <a:xfrm>
            <a:off x="4741000" y="4038953"/>
            <a:ext cx="2139600" cy="1092399"/>
          </a:xfrm>
          <a:prstGeom prst="rect">
            <a:avLst/>
          </a:prstGeom>
        </p:spPr>
        <p:txBody>
          <a:bodyPr spcFirstLastPara="1" wrap="square" lIns="121900" tIns="121900" rIns="121900" bIns="121900" anchor="t" anchorCtr="0">
            <a:noAutofit/>
          </a:bodyPr>
          <a:lstStyle/>
          <a:p>
            <a:pPr marL="0" lvl="0" indent="0" rtl="0">
              <a:spcBef>
                <a:spcPts val="0"/>
              </a:spcBef>
              <a:spcAft>
                <a:spcPts val="1200"/>
              </a:spcAft>
              <a:buClr>
                <a:schemeClr val="dk1"/>
              </a:buClr>
              <a:buSzPts val="1100"/>
              <a:buFont typeface="Arial"/>
              <a:buNone/>
            </a:pPr>
            <a:r>
              <a:rPr lang="en-US" sz="2000" dirty="0">
                <a:latin typeface="Rubik" pitchFamily="2" charset="-79"/>
                <a:cs typeface="Rubik" pitchFamily="2" charset="-79"/>
              </a:rPr>
              <a:t>Data Analytics Dashboard</a:t>
            </a:r>
          </a:p>
        </p:txBody>
      </p:sp>
      <p:sp>
        <p:nvSpPr>
          <p:cNvPr id="270" name="Google Shape;270;p32"/>
          <p:cNvSpPr/>
          <p:nvPr/>
        </p:nvSpPr>
        <p:spPr>
          <a:xfrm>
            <a:off x="2325407" y="1038887"/>
            <a:ext cx="1578000" cy="1766400"/>
          </a:xfrm>
          <a:prstGeom prst="rect">
            <a:avLst/>
          </a:prstGeom>
          <a:solidFill>
            <a:schemeClr val="accent5"/>
          </a:solidFill>
          <a:ln>
            <a:noFill/>
          </a:ln>
        </p:spPr>
        <p:txBody>
          <a:bodyPr spcFirstLastPara="1" wrap="square" lIns="121900" tIns="121900" rIns="121900" bIns="121900" anchor="ctr" anchorCtr="0">
            <a:noAutofit/>
          </a:bodyPr>
          <a:lstStyle/>
          <a:p>
            <a:endParaRPr sz="1867"/>
          </a:p>
        </p:txBody>
      </p:sp>
      <p:sp>
        <p:nvSpPr>
          <p:cNvPr id="272" name="Google Shape;272;p32"/>
          <p:cNvSpPr/>
          <p:nvPr/>
        </p:nvSpPr>
        <p:spPr>
          <a:xfrm>
            <a:off x="5021800" y="1093287"/>
            <a:ext cx="1578000" cy="1766400"/>
          </a:xfrm>
          <a:prstGeom prst="rect">
            <a:avLst/>
          </a:prstGeom>
          <a:solidFill>
            <a:schemeClr val="accent5"/>
          </a:solidFill>
          <a:ln>
            <a:noFill/>
          </a:ln>
        </p:spPr>
        <p:txBody>
          <a:bodyPr spcFirstLastPara="1" wrap="square" lIns="121900" tIns="121900" rIns="121900" bIns="121900" anchor="ctr" anchorCtr="0">
            <a:noAutofit/>
          </a:bodyPr>
          <a:lstStyle/>
          <a:p>
            <a:endParaRPr sz="1867"/>
          </a:p>
        </p:txBody>
      </p:sp>
      <p:sp>
        <p:nvSpPr>
          <p:cNvPr id="273" name="Google Shape;273;p32"/>
          <p:cNvSpPr/>
          <p:nvPr/>
        </p:nvSpPr>
        <p:spPr>
          <a:xfrm>
            <a:off x="7489896" y="1093287"/>
            <a:ext cx="1578000" cy="1766400"/>
          </a:xfrm>
          <a:prstGeom prst="rect">
            <a:avLst/>
          </a:prstGeom>
          <a:solidFill>
            <a:schemeClr val="accent5"/>
          </a:solidFill>
          <a:ln>
            <a:noFill/>
          </a:ln>
        </p:spPr>
        <p:txBody>
          <a:bodyPr spcFirstLastPara="1" wrap="square" lIns="121900" tIns="121900" rIns="121900" bIns="121900" anchor="ctr" anchorCtr="0">
            <a:noAutofit/>
          </a:bodyPr>
          <a:lstStyle/>
          <a:p>
            <a:endParaRPr sz="1867"/>
          </a:p>
        </p:txBody>
      </p:sp>
      <p:sp>
        <p:nvSpPr>
          <p:cNvPr id="274" name="Google Shape;274;p32"/>
          <p:cNvSpPr txBox="1">
            <a:spLocks noGrp="1"/>
          </p:cNvSpPr>
          <p:nvPr>
            <p:ph type="title" idx="6"/>
          </p:nvPr>
        </p:nvSpPr>
        <p:spPr>
          <a:xfrm>
            <a:off x="7209105" y="3276767"/>
            <a:ext cx="2139600" cy="508308"/>
          </a:xfrm>
          <a:prstGeom prst="rect">
            <a:avLst/>
          </a:prstGeom>
        </p:spPr>
        <p:txBody>
          <a:bodyPr spcFirstLastPara="1" wrap="square" lIns="121900" tIns="121900" rIns="121900" bIns="121900" anchor="b" anchorCtr="0">
            <a:noAutofit/>
          </a:bodyPr>
          <a:lstStyle/>
          <a:p>
            <a:r>
              <a:rPr lang="en-US" dirty="0"/>
              <a:t>Prediction</a:t>
            </a:r>
            <a:endParaRPr dirty="0"/>
          </a:p>
        </p:txBody>
      </p:sp>
      <p:sp>
        <p:nvSpPr>
          <p:cNvPr id="275" name="Google Shape;275;p32"/>
          <p:cNvSpPr txBox="1">
            <a:spLocks noGrp="1"/>
          </p:cNvSpPr>
          <p:nvPr>
            <p:ph type="subTitle" idx="7"/>
          </p:nvPr>
        </p:nvSpPr>
        <p:spPr>
          <a:xfrm>
            <a:off x="7209105" y="3911401"/>
            <a:ext cx="2139600" cy="1646800"/>
          </a:xfrm>
          <a:prstGeom prst="rect">
            <a:avLst/>
          </a:prstGeom>
        </p:spPr>
        <p:txBody>
          <a:bodyPr spcFirstLastPara="1" wrap="square" lIns="121900" tIns="121900" rIns="121900" bIns="121900" anchor="t" anchorCtr="0">
            <a:noAutofit/>
          </a:bodyPr>
          <a:lstStyle/>
          <a:p>
            <a:pPr marL="0" indent="0">
              <a:buClr>
                <a:schemeClr val="dk1"/>
              </a:buClr>
              <a:buSzPts val="1100"/>
            </a:pPr>
            <a:r>
              <a:rPr lang="en-US" dirty="0"/>
              <a:t>Prediction of actual delivery time </a:t>
            </a:r>
            <a:endParaRPr dirty="0"/>
          </a:p>
        </p:txBody>
      </p:sp>
      <p:sp>
        <p:nvSpPr>
          <p:cNvPr id="276" name="Google Shape;276;p32"/>
          <p:cNvSpPr txBox="1">
            <a:spLocks noGrp="1"/>
          </p:cNvSpPr>
          <p:nvPr>
            <p:ph type="title" idx="8"/>
          </p:nvPr>
        </p:nvSpPr>
        <p:spPr>
          <a:xfrm>
            <a:off x="1736591" y="984487"/>
            <a:ext cx="2755600" cy="1875200"/>
          </a:xfrm>
          <a:prstGeom prst="rect">
            <a:avLst/>
          </a:prstGeom>
        </p:spPr>
        <p:txBody>
          <a:bodyPr spcFirstLastPara="1" wrap="square" lIns="121900" tIns="121900" rIns="121900" bIns="121900" anchor="b" anchorCtr="0">
            <a:noAutofit/>
          </a:bodyPr>
          <a:lstStyle/>
          <a:p>
            <a:r>
              <a:rPr lang="en" dirty="0">
                <a:solidFill>
                  <a:srgbClr val="F6FFF3"/>
                </a:solidFill>
              </a:rPr>
              <a:t>01</a:t>
            </a:r>
            <a:endParaRPr dirty="0">
              <a:solidFill>
                <a:srgbClr val="F6FFF3"/>
              </a:solidFill>
            </a:endParaRPr>
          </a:p>
        </p:txBody>
      </p:sp>
      <p:sp>
        <p:nvSpPr>
          <p:cNvPr id="277" name="Google Shape;277;p32"/>
          <p:cNvSpPr txBox="1">
            <a:spLocks noGrp="1"/>
          </p:cNvSpPr>
          <p:nvPr>
            <p:ph type="title" idx="9"/>
          </p:nvPr>
        </p:nvSpPr>
        <p:spPr>
          <a:xfrm>
            <a:off x="4340710" y="1038887"/>
            <a:ext cx="2755600" cy="1875200"/>
          </a:xfrm>
          <a:prstGeom prst="rect">
            <a:avLst/>
          </a:prstGeom>
        </p:spPr>
        <p:txBody>
          <a:bodyPr spcFirstLastPara="1" wrap="square" lIns="121900" tIns="121900" rIns="121900" bIns="121900" anchor="b" anchorCtr="0">
            <a:noAutofit/>
          </a:bodyPr>
          <a:lstStyle/>
          <a:p>
            <a:r>
              <a:rPr lang="en" dirty="0">
                <a:solidFill>
                  <a:srgbClr val="F6FFF3"/>
                </a:solidFill>
              </a:rPr>
              <a:t>02</a:t>
            </a:r>
            <a:endParaRPr dirty="0">
              <a:solidFill>
                <a:srgbClr val="F6FFF3"/>
              </a:solidFill>
            </a:endParaRPr>
          </a:p>
        </p:txBody>
      </p:sp>
      <p:sp>
        <p:nvSpPr>
          <p:cNvPr id="279" name="Google Shape;279;p32"/>
          <p:cNvSpPr txBox="1">
            <a:spLocks noGrp="1"/>
          </p:cNvSpPr>
          <p:nvPr>
            <p:ph type="title" idx="14"/>
          </p:nvPr>
        </p:nvSpPr>
        <p:spPr>
          <a:xfrm>
            <a:off x="6901096" y="1093287"/>
            <a:ext cx="2755600" cy="1875200"/>
          </a:xfrm>
          <a:prstGeom prst="rect">
            <a:avLst/>
          </a:prstGeom>
        </p:spPr>
        <p:txBody>
          <a:bodyPr spcFirstLastPara="1" wrap="square" lIns="121900" tIns="121900" rIns="121900" bIns="121900" anchor="b" anchorCtr="0">
            <a:noAutofit/>
          </a:bodyPr>
          <a:lstStyle/>
          <a:p>
            <a:r>
              <a:rPr lang="en" dirty="0">
                <a:solidFill>
                  <a:srgbClr val="F6FFF3"/>
                </a:solidFill>
              </a:rPr>
              <a:t>03</a:t>
            </a:r>
            <a:endParaRPr dirty="0">
              <a:solidFill>
                <a:srgbClr val="F6FFF3"/>
              </a:solidFill>
            </a:endParaRPr>
          </a:p>
        </p:txBody>
      </p:sp>
    </p:spTree>
    <p:extLst>
      <p:ext uri="{BB962C8B-B14F-4D97-AF65-F5344CB8AC3E}">
        <p14:creationId xmlns:p14="http://schemas.microsoft.com/office/powerpoint/2010/main" val="28762754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latin typeface="Calibri" panose="020F0502020204030204" pitchFamily="34" charset="0"/>
                <a:cs typeface="Calibri" panose="020F0502020204030204" pitchFamily="34" charset="0"/>
              </a:rPr>
              <a:t>Actionable Recommendations</a:t>
            </a:r>
          </a:p>
        </p:txBody>
      </p:sp>
      <p:sp>
        <p:nvSpPr>
          <p:cNvPr id="4" name="TextBox 3"/>
          <p:cNvSpPr txBox="1"/>
          <p:nvPr/>
        </p:nvSpPr>
        <p:spPr>
          <a:xfrm>
            <a:off x="322316" y="2228194"/>
            <a:ext cx="7048939" cy="2390911"/>
          </a:xfrm>
          <a:prstGeom prst="rect">
            <a:avLst/>
          </a:prstGeom>
          <a:noFill/>
        </p:spPr>
        <p:txBody>
          <a:bodyPr wrap="square" rtlCol="0">
            <a:spAutoFit/>
          </a:bodyPr>
          <a:lstStyle/>
          <a:p>
            <a:r>
              <a:rPr lang="en-US" sz="1867" b="1" dirty="0">
                <a:latin typeface="Calibri" panose="020F0502020204030204" pitchFamily="34" charset="0"/>
                <a:cs typeface="Calibri" panose="020F0502020204030204" pitchFamily="34" charset="0"/>
              </a:rPr>
              <a:t>3. Payment Method Optimization</a:t>
            </a:r>
          </a:p>
          <a:p>
            <a:endParaRPr lang="en-US" sz="1867" b="1"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Increase Online Payment Adoption</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Cash dominates (75.99%), but online payment failures are still present. To encourage online payment adoption, address the reasons behind payment failures by reviewing the payment gateway and improving transaction security. Offering discounts for online payments could also reduce cash dependency.</a:t>
            </a:r>
          </a:p>
        </p:txBody>
      </p:sp>
      <p:pic>
        <p:nvPicPr>
          <p:cNvPr id="3074" name="Picture 2" descr="Part II: Referrals or Recommendations - What's the Differe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9655" y="2604888"/>
            <a:ext cx="3239245" cy="3224851"/>
          </a:xfrm>
          <a:prstGeom prst="rect">
            <a:avLst/>
          </a:prstGeom>
          <a:solidFill>
            <a:schemeClr val="tx1"/>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Tree>
    <p:extLst>
      <p:ext uri="{BB962C8B-B14F-4D97-AF65-F5344CB8AC3E}">
        <p14:creationId xmlns:p14="http://schemas.microsoft.com/office/powerpoint/2010/main" val="1189957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1061400" y="268133"/>
            <a:ext cx="10069200" cy="1007600"/>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spcFirstLastPara="1" wrap="square" lIns="121900" tIns="121900" rIns="121900" bIns="121900" anchor="b" anchorCtr="0">
            <a:noAutofit/>
          </a:bodyPr>
          <a:lstStyle/>
          <a:p>
            <a:r>
              <a:rPr lang="en-US" dirty="0">
                <a:latin typeface="Calibri" panose="020F0502020204030204" pitchFamily="34" charset="0"/>
                <a:cs typeface="Calibri" panose="020F0502020204030204" pitchFamily="34" charset="0"/>
              </a:rPr>
              <a:t>Actionable Recommendations</a:t>
            </a:r>
          </a:p>
        </p:txBody>
      </p:sp>
      <p:sp>
        <p:nvSpPr>
          <p:cNvPr id="4" name="TextBox 3"/>
          <p:cNvSpPr txBox="1"/>
          <p:nvPr/>
        </p:nvSpPr>
        <p:spPr>
          <a:xfrm>
            <a:off x="322316" y="2228194"/>
            <a:ext cx="6460360" cy="2390911"/>
          </a:xfrm>
          <a:prstGeom prst="rect">
            <a:avLst/>
          </a:prstGeom>
          <a:noFill/>
        </p:spPr>
        <p:txBody>
          <a:bodyPr wrap="square" rtlCol="0">
            <a:spAutoFit/>
          </a:bodyPr>
          <a:lstStyle/>
          <a:p>
            <a:r>
              <a:rPr lang="en-US" sz="1867" b="1" dirty="0">
                <a:latin typeface="Calibri" panose="020F0502020204030204" pitchFamily="34" charset="0"/>
                <a:cs typeface="Calibri" panose="020F0502020204030204" pitchFamily="34" charset="0"/>
              </a:rPr>
              <a:t>4. Voucher and Promotional Strategy</a:t>
            </a:r>
          </a:p>
          <a:p>
            <a:endParaRPr lang="en-US" sz="1867" b="1" dirty="0">
              <a:latin typeface="Calibri" panose="020F0502020204030204" pitchFamily="34" charset="0"/>
              <a:cs typeface="Calibri" panose="020F0502020204030204" pitchFamily="34" charset="0"/>
            </a:endParaRPr>
          </a:p>
          <a:p>
            <a:pPr marL="380990" indent="-380990">
              <a:buFont typeface="Arial" panose="020B0604020202020204" pitchFamily="34" charset="0"/>
              <a:buChar char="•"/>
            </a:pPr>
            <a:r>
              <a:rPr lang="en-US" sz="1867" b="1" dirty="0">
                <a:solidFill>
                  <a:schemeClr val="accent2"/>
                </a:solidFill>
                <a:latin typeface="Calibri" panose="020F0502020204030204" pitchFamily="34" charset="0"/>
                <a:cs typeface="Calibri" panose="020F0502020204030204" pitchFamily="34" charset="0"/>
              </a:rPr>
              <a:t>Maximize Voucher Usage in Non-Food Categories</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Vouchers in categories like </a:t>
            </a:r>
            <a:r>
              <a:rPr lang="en-US" sz="1867" b="1" dirty="0">
                <a:solidFill>
                  <a:schemeClr val="accent2"/>
                </a:solidFill>
                <a:latin typeface="Calibri" panose="020F0502020204030204" pitchFamily="34" charset="0"/>
                <a:cs typeface="Calibri" panose="020F0502020204030204" pitchFamily="34" charset="0"/>
              </a:rPr>
              <a:t>food (1.6M)</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have the highest usage, while categories such as </a:t>
            </a:r>
            <a:r>
              <a:rPr lang="en-US" sz="1867" b="1" dirty="0">
                <a:solidFill>
                  <a:schemeClr val="accent2"/>
                </a:solidFill>
                <a:latin typeface="Calibri" panose="020F0502020204030204" pitchFamily="34" charset="0"/>
                <a:cs typeface="Calibri" panose="020F0502020204030204" pitchFamily="34" charset="0"/>
              </a:rPr>
              <a:t>electronics and toys</a:t>
            </a:r>
            <a:r>
              <a:rPr lang="en-US" sz="1867" dirty="0">
                <a:solidFill>
                  <a:schemeClr val="accent2"/>
                </a:solidFill>
                <a:latin typeface="Calibri" panose="020F0502020204030204" pitchFamily="34" charset="0"/>
                <a:cs typeface="Calibri" panose="020F0502020204030204" pitchFamily="34" charset="0"/>
              </a:rPr>
              <a:t> </a:t>
            </a:r>
            <a:r>
              <a:rPr lang="en-US" sz="1867" dirty="0">
                <a:latin typeface="Calibri" panose="020F0502020204030204" pitchFamily="34" charset="0"/>
                <a:cs typeface="Calibri" panose="020F0502020204030204" pitchFamily="34" charset="0"/>
              </a:rPr>
              <a:t>show minimal engagement. Revise the voucher strategy to include more appealing deals in underperforming categories to drive additional sales.</a:t>
            </a:r>
          </a:p>
        </p:txBody>
      </p:sp>
      <p:pic>
        <p:nvPicPr>
          <p:cNvPr id="3074" name="Picture 2" descr="Part II: Referrals or Recommendations - What's the Differe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59655" y="2604888"/>
            <a:ext cx="3239245" cy="3224851"/>
          </a:xfrm>
          <a:prstGeom prst="rect">
            <a:avLst/>
          </a:prstGeom>
          <a:solidFill>
            <a:schemeClr val="tx1"/>
          </a:solidFill>
          <a:ln>
            <a:noFill/>
          </a:ln>
          <a:effectLst>
            <a:outerShdw blurRad="184150" dist="241300" dir="11520000" sx="110000" sy="110000" algn="ctr">
              <a:srgbClr val="000000">
                <a:alpha val="18000"/>
              </a:srgbClr>
            </a:outerShdw>
          </a:effectLst>
          <a:scene3d>
            <a:camera prst="perspectiveFront" fov="5100000">
              <a:rot lat="0" lon="2100000" rev="0"/>
            </a:camera>
            <a:lightRig rig="flood" dir="t">
              <a:rot lat="0" lon="0" rev="13800000"/>
            </a:lightRig>
          </a:scene3d>
          <a:sp3d extrusionH="107950" prstMaterial="plastic">
            <a:bevelT w="82550" h="63500" prst="divot"/>
            <a:bevelB/>
          </a:sp3d>
        </p:spPr>
      </p:pic>
    </p:spTree>
    <p:extLst>
      <p:ext uri="{BB962C8B-B14F-4D97-AF65-F5344CB8AC3E}">
        <p14:creationId xmlns:p14="http://schemas.microsoft.com/office/powerpoint/2010/main" val="1448858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5"/>
          <p:cNvSpPr txBox="1">
            <a:spLocks noGrp="1"/>
          </p:cNvSpPr>
          <p:nvPr>
            <p:ph type="ctrTitle"/>
          </p:nvPr>
        </p:nvSpPr>
        <p:spPr>
          <a:xfrm>
            <a:off x="7130400" y="1710767"/>
            <a:ext cx="5198000" cy="2736800"/>
          </a:xfrm>
          <a:prstGeom prst="rect">
            <a:avLst/>
          </a:prstGeom>
        </p:spPr>
        <p:txBody>
          <a:bodyPr spcFirstLastPara="1" wrap="square" lIns="121900" tIns="121900" rIns="121900" bIns="121900" anchor="b" anchorCtr="0">
            <a:noAutofit/>
          </a:bodyPr>
          <a:lstStyle/>
          <a:p>
            <a:r>
              <a:rPr lang="en-US" sz="6000" dirty="0"/>
              <a:t>Introduction &amp; Analysis</a:t>
            </a:r>
            <a:endParaRPr sz="6000" dirty="0"/>
          </a:p>
        </p:txBody>
      </p:sp>
      <p:sp>
        <p:nvSpPr>
          <p:cNvPr id="380" name="Google Shape;380;p35"/>
          <p:cNvSpPr/>
          <p:nvPr/>
        </p:nvSpPr>
        <p:spPr>
          <a:xfrm>
            <a:off x="-598710" y="1021342"/>
            <a:ext cx="7015771" cy="4376292"/>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4" name="Rectangle: Rounded Corners 3">
            <a:extLst>
              <a:ext uri="{FF2B5EF4-FFF2-40B4-BE49-F238E27FC236}">
                <a16:creationId xmlns:a16="http://schemas.microsoft.com/office/drawing/2014/main" id="{5760EFEF-7BF7-5B32-462A-587CA9C50BF1}"/>
              </a:ext>
            </a:extLst>
          </p:cNvPr>
          <p:cNvSpPr/>
          <p:nvPr/>
        </p:nvSpPr>
        <p:spPr>
          <a:xfrm>
            <a:off x="1175658" y="771933"/>
            <a:ext cx="3054699" cy="5314133"/>
          </a:xfrm>
          <a:prstGeom prst="roundRect">
            <a:avLst>
              <a:gd name="adj" fmla="val 13060"/>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طلبات APK للاندرويد تنزيل">
            <a:extLst>
              <a:ext uri="{FF2B5EF4-FFF2-40B4-BE49-F238E27FC236}">
                <a16:creationId xmlns:a16="http://schemas.microsoft.com/office/drawing/2014/main" id="{FFDC3146-1EFA-5C45-A108-5160C4BEAA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0324" y="952659"/>
            <a:ext cx="2815413" cy="5005179"/>
          </a:xfrm>
          <a:prstGeom prst="roundRect">
            <a:avLst>
              <a:gd name="adj" fmla="val 13098"/>
            </a:avLst>
          </a:prstGeom>
          <a:noFill/>
          <a:ln>
            <a:solidFill>
              <a:schemeClr val="accent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65820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8" name="Google Shape;358;p34"/>
          <p:cNvSpPr txBox="1">
            <a:spLocks noGrp="1"/>
          </p:cNvSpPr>
          <p:nvPr>
            <p:ph type="body" idx="2"/>
          </p:nvPr>
        </p:nvSpPr>
        <p:spPr>
          <a:xfrm>
            <a:off x="1061399" y="2712900"/>
            <a:ext cx="5138433" cy="2895600"/>
          </a:xfrm>
          <a:prstGeom prst="rect">
            <a:avLst/>
          </a:prstGeom>
        </p:spPr>
        <p:txBody>
          <a:bodyPr spcFirstLastPara="1" wrap="square" lIns="121900" tIns="121900" rIns="121900" bIns="121900" anchor="t" anchorCtr="0">
            <a:noAutofit/>
          </a:bodyPr>
          <a:lstStyle/>
          <a:p>
            <a:pPr>
              <a:buClr>
                <a:schemeClr val="dk2"/>
              </a:buClr>
            </a:pPr>
            <a:r>
              <a:rPr lang="en-US" sz="2400" dirty="0"/>
              <a:t>Origins in Simplicity</a:t>
            </a:r>
            <a:endParaRPr lang="ar-EG" sz="2400" dirty="0"/>
          </a:p>
          <a:p>
            <a:pPr>
              <a:buClr>
                <a:schemeClr val="dk2"/>
              </a:buClr>
            </a:pPr>
            <a:r>
              <a:rPr lang="en-US" sz="2400" dirty="0"/>
              <a:t>Regional Expansion</a:t>
            </a:r>
            <a:endParaRPr lang="ar-EG" sz="2400" dirty="0"/>
          </a:p>
          <a:p>
            <a:pPr>
              <a:buClr>
                <a:schemeClr val="dk2"/>
              </a:buClr>
            </a:pPr>
            <a:r>
              <a:rPr lang="en-US" sz="2400" dirty="0"/>
              <a:t>Transformation from </a:t>
            </a:r>
            <a:r>
              <a:rPr lang="en-US" sz="2400" dirty="0" err="1"/>
              <a:t>Otlob</a:t>
            </a:r>
            <a:endParaRPr lang="ar-EG" sz="2400" dirty="0"/>
          </a:p>
          <a:p>
            <a:pPr>
              <a:buClr>
                <a:schemeClr val="dk2"/>
              </a:buClr>
            </a:pPr>
            <a:r>
              <a:rPr lang="en-US" sz="2400" dirty="0"/>
              <a:t>Community Support</a:t>
            </a:r>
            <a:endParaRPr lang="ar-EG" sz="2400" dirty="0"/>
          </a:p>
          <a:p>
            <a:pPr>
              <a:buClr>
                <a:schemeClr val="dk2"/>
              </a:buClr>
            </a:pPr>
            <a:r>
              <a:rPr lang="en-US" sz="2400" dirty="0"/>
              <a:t>Innovation and Growth</a:t>
            </a:r>
            <a:endParaRPr lang="ar-EG" sz="2400" dirty="0"/>
          </a:p>
        </p:txBody>
      </p:sp>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US" sz="4800" dirty="0"/>
              <a:t>T</a:t>
            </a:r>
            <a:r>
              <a:rPr lang="en" sz="4800" dirty="0"/>
              <a:t>alabat </a:t>
            </a:r>
            <a:endParaRPr sz="4800" dirty="0"/>
          </a:p>
        </p:txBody>
      </p:sp>
      <p:sp>
        <p:nvSpPr>
          <p:cNvPr id="7" name="Google Shape;355;p34"/>
          <p:cNvSpPr/>
          <p:nvPr/>
        </p:nvSpPr>
        <p:spPr>
          <a:xfrm>
            <a:off x="7068389" y="1881867"/>
            <a:ext cx="3903200" cy="3903200"/>
          </a:xfrm>
          <a:prstGeom prst="ellipse">
            <a:avLst/>
          </a:prstGeom>
          <a:solidFill>
            <a:schemeClr val="accent1"/>
          </a:solidFill>
          <a:ln>
            <a:noFill/>
          </a:ln>
        </p:spPr>
        <p:txBody>
          <a:bodyPr spcFirstLastPara="1" wrap="square" lIns="121900" tIns="121900" rIns="121900" bIns="121900" anchor="ctr" anchorCtr="0">
            <a:noAutofit/>
          </a:bodyPr>
          <a:lstStyle/>
          <a:p>
            <a:endParaRPr sz="1867"/>
          </a:p>
        </p:txBody>
      </p:sp>
      <p:sp>
        <p:nvSpPr>
          <p:cNvPr id="8" name="Google Shape;356;p34"/>
          <p:cNvSpPr/>
          <p:nvPr/>
        </p:nvSpPr>
        <p:spPr>
          <a:xfrm>
            <a:off x="7258199" y="2071667"/>
            <a:ext cx="3523600" cy="3523600"/>
          </a:xfrm>
          <a:prstGeom prst="ellipse">
            <a:avLst/>
          </a:prstGeom>
          <a:noFill/>
          <a:ln w="28575" cap="flat" cmpd="sng">
            <a:solidFill>
              <a:schemeClr val="accent6"/>
            </a:solidFill>
            <a:prstDash val="solid"/>
            <a:round/>
            <a:headEnd type="none" w="sm" len="sm"/>
            <a:tailEnd type="none" w="sm" len="sm"/>
          </a:ln>
        </p:spPr>
        <p:txBody>
          <a:bodyPr spcFirstLastPara="1" wrap="square" lIns="121900" tIns="121900" rIns="121900" bIns="121900" anchor="ctr" anchorCtr="0">
            <a:noAutofit/>
          </a:bodyPr>
          <a:lstStyle/>
          <a:p>
            <a:endParaRPr sz="1867"/>
          </a:p>
        </p:txBody>
      </p:sp>
      <p:sp>
        <p:nvSpPr>
          <p:cNvPr id="9" name="Google Shape;360;p34"/>
          <p:cNvSpPr txBox="1">
            <a:spLocks noGrp="1"/>
          </p:cNvSpPr>
          <p:nvPr>
            <p:ph type="subTitle" idx="1"/>
          </p:nvPr>
        </p:nvSpPr>
        <p:spPr>
          <a:xfrm>
            <a:off x="7195200" y="4252567"/>
            <a:ext cx="3649600" cy="676800"/>
          </a:xfrm>
          <a:prstGeom prst="rect">
            <a:avLst/>
          </a:prstGeom>
        </p:spPr>
        <p:txBody>
          <a:bodyPr spcFirstLastPara="1" wrap="square" lIns="121900" tIns="121900" rIns="121900" bIns="121900" anchor="t" anchorCtr="0">
            <a:noAutofit/>
          </a:bodyPr>
          <a:lstStyle/>
          <a:p>
            <a:pPr marL="0" indent="0" algn="ctr"/>
            <a:r>
              <a:rPr lang="en" sz="2933" dirty="0">
                <a:solidFill>
                  <a:schemeClr val="accent4"/>
                </a:solidFill>
                <a:latin typeface="Coiny"/>
                <a:ea typeface="Coiny"/>
                <a:cs typeface="Coiny"/>
                <a:sym typeface="Coiny"/>
              </a:rPr>
              <a:t>talabat</a:t>
            </a:r>
            <a:endParaRPr sz="2933" dirty="0">
              <a:solidFill>
                <a:schemeClr val="accent4"/>
              </a:solidFill>
              <a:latin typeface="Coiny"/>
              <a:ea typeface="Coiny"/>
              <a:cs typeface="Coiny"/>
              <a:sym typeface="Coiny"/>
            </a:endParaRPr>
          </a:p>
        </p:txBody>
      </p:sp>
      <p:grpSp>
        <p:nvGrpSpPr>
          <p:cNvPr id="10" name="Google Shape;361;p34"/>
          <p:cNvGrpSpPr/>
          <p:nvPr/>
        </p:nvGrpSpPr>
        <p:grpSpPr>
          <a:xfrm>
            <a:off x="7970332" y="2811571"/>
            <a:ext cx="2099333" cy="1501064"/>
            <a:chOff x="2135100" y="238125"/>
            <a:chExt cx="2240325" cy="1601875"/>
          </a:xfrm>
        </p:grpSpPr>
        <p:sp>
          <p:nvSpPr>
            <p:cNvPr id="11" name="Google Shape;362;p34"/>
            <p:cNvSpPr/>
            <p:nvPr/>
          </p:nvSpPr>
          <p:spPr>
            <a:xfrm>
              <a:off x="2135100" y="998650"/>
              <a:ext cx="215350" cy="41450"/>
            </a:xfrm>
            <a:custGeom>
              <a:avLst/>
              <a:gdLst/>
              <a:ahLst/>
              <a:cxnLst/>
              <a:rect l="l" t="t" r="r" b="b"/>
              <a:pathLst>
                <a:path w="8614" h="1658" extrusionOk="0">
                  <a:moveTo>
                    <a:pt x="829" y="1"/>
                  </a:moveTo>
                  <a:cubicBezTo>
                    <a:pt x="371" y="1"/>
                    <a:pt x="1" y="372"/>
                    <a:pt x="1" y="829"/>
                  </a:cubicBezTo>
                  <a:cubicBezTo>
                    <a:pt x="1" y="1286"/>
                    <a:pt x="371" y="1657"/>
                    <a:pt x="829" y="1657"/>
                  </a:cubicBezTo>
                  <a:lnTo>
                    <a:pt x="7785" y="1657"/>
                  </a:lnTo>
                  <a:cubicBezTo>
                    <a:pt x="8242" y="1656"/>
                    <a:pt x="8611" y="1286"/>
                    <a:pt x="8613" y="829"/>
                  </a:cubicBezTo>
                  <a:cubicBezTo>
                    <a:pt x="8611" y="372"/>
                    <a:pt x="8241" y="2"/>
                    <a:pt x="7785"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2" name="Google Shape;363;p34"/>
            <p:cNvSpPr/>
            <p:nvPr/>
          </p:nvSpPr>
          <p:spPr>
            <a:xfrm>
              <a:off x="2281900" y="238125"/>
              <a:ext cx="2093525" cy="1601875"/>
            </a:xfrm>
            <a:custGeom>
              <a:avLst/>
              <a:gdLst/>
              <a:ahLst/>
              <a:cxnLst/>
              <a:rect l="l" t="t" r="r" b="b"/>
              <a:pathLst>
                <a:path w="83741" h="64075" extrusionOk="0">
                  <a:moveTo>
                    <a:pt x="69637" y="51592"/>
                  </a:moveTo>
                  <a:cubicBezTo>
                    <a:pt x="69668" y="51592"/>
                    <a:pt x="69699" y="51592"/>
                    <a:pt x="69729" y="51593"/>
                  </a:cubicBezTo>
                  <a:cubicBezTo>
                    <a:pt x="71553" y="51641"/>
                    <a:pt x="72515" y="53113"/>
                    <a:pt x="71868" y="54882"/>
                  </a:cubicBezTo>
                  <a:cubicBezTo>
                    <a:pt x="71236" y="56615"/>
                    <a:pt x="69290" y="57991"/>
                    <a:pt x="67487" y="57991"/>
                  </a:cubicBezTo>
                  <a:cubicBezTo>
                    <a:pt x="67456" y="57991"/>
                    <a:pt x="67425" y="57990"/>
                    <a:pt x="67395" y="57990"/>
                  </a:cubicBezTo>
                  <a:cubicBezTo>
                    <a:pt x="65568" y="57942"/>
                    <a:pt x="64610" y="56469"/>
                    <a:pt x="65252" y="54701"/>
                  </a:cubicBezTo>
                  <a:cubicBezTo>
                    <a:pt x="65888" y="52968"/>
                    <a:pt x="67835" y="51592"/>
                    <a:pt x="69637" y="51592"/>
                  </a:cubicBezTo>
                  <a:close/>
                  <a:moveTo>
                    <a:pt x="54012" y="0"/>
                  </a:moveTo>
                  <a:cubicBezTo>
                    <a:pt x="49440" y="0"/>
                    <a:pt x="45700" y="3741"/>
                    <a:pt x="45700" y="8312"/>
                  </a:cubicBezTo>
                  <a:cubicBezTo>
                    <a:pt x="45700" y="10834"/>
                    <a:pt x="46842" y="13099"/>
                    <a:pt x="48630" y="14627"/>
                  </a:cubicBezTo>
                  <a:cubicBezTo>
                    <a:pt x="37913" y="14823"/>
                    <a:pt x="31942" y="19434"/>
                    <a:pt x="30204" y="21018"/>
                  </a:cubicBezTo>
                  <a:cubicBezTo>
                    <a:pt x="29521" y="21451"/>
                    <a:pt x="29062" y="22214"/>
                    <a:pt x="29062" y="23081"/>
                  </a:cubicBezTo>
                  <a:lnTo>
                    <a:pt x="29062" y="23257"/>
                  </a:lnTo>
                  <a:cubicBezTo>
                    <a:pt x="29062" y="24599"/>
                    <a:pt x="30156" y="25697"/>
                    <a:pt x="31494" y="25697"/>
                  </a:cubicBezTo>
                  <a:lnTo>
                    <a:pt x="33945" y="25707"/>
                  </a:lnTo>
                  <a:cubicBezTo>
                    <a:pt x="31418" y="28913"/>
                    <a:pt x="29669" y="32039"/>
                    <a:pt x="28656" y="34072"/>
                  </a:cubicBezTo>
                  <a:lnTo>
                    <a:pt x="25659" y="34072"/>
                  </a:lnTo>
                  <a:cubicBezTo>
                    <a:pt x="25743" y="33913"/>
                    <a:pt x="25809" y="33746"/>
                    <a:pt x="25839" y="33570"/>
                  </a:cubicBezTo>
                  <a:lnTo>
                    <a:pt x="28861" y="16124"/>
                  </a:lnTo>
                  <a:cubicBezTo>
                    <a:pt x="29018" y="15219"/>
                    <a:pt x="28355" y="14474"/>
                    <a:pt x="27388" y="14468"/>
                  </a:cubicBezTo>
                  <a:lnTo>
                    <a:pt x="10851" y="14360"/>
                  </a:lnTo>
                  <a:cubicBezTo>
                    <a:pt x="10848" y="14360"/>
                    <a:pt x="10844" y="14360"/>
                    <a:pt x="10841" y="14360"/>
                  </a:cubicBezTo>
                  <a:cubicBezTo>
                    <a:pt x="9877" y="14360"/>
                    <a:pt x="8964" y="15092"/>
                    <a:pt x="8808" y="15993"/>
                  </a:cubicBezTo>
                  <a:lnTo>
                    <a:pt x="5786" y="33442"/>
                  </a:lnTo>
                  <a:cubicBezTo>
                    <a:pt x="5748" y="33651"/>
                    <a:pt x="5758" y="33866"/>
                    <a:pt x="5813" y="34073"/>
                  </a:cubicBezTo>
                  <a:lnTo>
                    <a:pt x="1097" y="34073"/>
                  </a:lnTo>
                  <a:cubicBezTo>
                    <a:pt x="493" y="34074"/>
                    <a:pt x="3" y="34564"/>
                    <a:pt x="1" y="35169"/>
                  </a:cubicBezTo>
                  <a:lnTo>
                    <a:pt x="1" y="35288"/>
                  </a:lnTo>
                  <a:cubicBezTo>
                    <a:pt x="3" y="35892"/>
                    <a:pt x="493" y="36382"/>
                    <a:pt x="1097" y="36384"/>
                  </a:cubicBezTo>
                  <a:lnTo>
                    <a:pt x="11330" y="36384"/>
                  </a:lnTo>
                  <a:cubicBezTo>
                    <a:pt x="11347" y="36385"/>
                    <a:pt x="11362" y="36389"/>
                    <a:pt x="11378" y="36389"/>
                  </a:cubicBezTo>
                  <a:lnTo>
                    <a:pt x="58876" y="36389"/>
                  </a:lnTo>
                  <a:cubicBezTo>
                    <a:pt x="53718" y="32229"/>
                    <a:pt x="48559" y="31554"/>
                    <a:pt x="45756" y="31554"/>
                  </a:cubicBezTo>
                  <a:cubicBezTo>
                    <a:pt x="44410" y="31554"/>
                    <a:pt x="43607" y="31709"/>
                    <a:pt x="43607" y="31709"/>
                  </a:cubicBezTo>
                  <a:cubicBezTo>
                    <a:pt x="43607" y="31709"/>
                    <a:pt x="45300" y="28931"/>
                    <a:pt x="47324" y="25757"/>
                  </a:cubicBezTo>
                  <a:lnTo>
                    <a:pt x="50707" y="25770"/>
                  </a:lnTo>
                  <a:cubicBezTo>
                    <a:pt x="50434" y="26081"/>
                    <a:pt x="50263" y="26484"/>
                    <a:pt x="50263" y="26928"/>
                  </a:cubicBezTo>
                  <a:cubicBezTo>
                    <a:pt x="50263" y="27901"/>
                    <a:pt x="51059" y="28695"/>
                    <a:pt x="52030" y="28695"/>
                  </a:cubicBezTo>
                  <a:lnTo>
                    <a:pt x="60731" y="28695"/>
                  </a:lnTo>
                  <a:cubicBezTo>
                    <a:pt x="60772" y="28998"/>
                    <a:pt x="60858" y="29292"/>
                    <a:pt x="60985" y="29569"/>
                  </a:cubicBezTo>
                  <a:lnTo>
                    <a:pt x="64514" y="37214"/>
                  </a:lnTo>
                  <a:lnTo>
                    <a:pt x="63155" y="38573"/>
                  </a:lnTo>
                  <a:lnTo>
                    <a:pt x="51108" y="38573"/>
                  </a:lnTo>
                  <a:cubicBezTo>
                    <a:pt x="50698" y="38573"/>
                    <a:pt x="50367" y="38905"/>
                    <a:pt x="50367" y="39314"/>
                  </a:cubicBezTo>
                  <a:cubicBezTo>
                    <a:pt x="50367" y="39722"/>
                    <a:pt x="50698" y="40054"/>
                    <a:pt x="51108" y="40054"/>
                  </a:cubicBezTo>
                  <a:lnTo>
                    <a:pt x="62182" y="40054"/>
                  </a:lnTo>
                  <a:cubicBezTo>
                    <a:pt x="62454" y="40121"/>
                    <a:pt x="62645" y="40365"/>
                    <a:pt x="62647" y="40645"/>
                  </a:cubicBezTo>
                  <a:lnTo>
                    <a:pt x="62647" y="40721"/>
                  </a:lnTo>
                  <a:cubicBezTo>
                    <a:pt x="62646" y="40893"/>
                    <a:pt x="62572" y="41057"/>
                    <a:pt x="62442" y="41171"/>
                  </a:cubicBezTo>
                  <a:lnTo>
                    <a:pt x="41945" y="41171"/>
                  </a:lnTo>
                  <a:cubicBezTo>
                    <a:pt x="41941" y="41171"/>
                    <a:pt x="41937" y="41171"/>
                    <a:pt x="41933" y="41171"/>
                  </a:cubicBezTo>
                  <a:cubicBezTo>
                    <a:pt x="41359" y="41171"/>
                    <a:pt x="40894" y="41637"/>
                    <a:pt x="40894" y="42212"/>
                  </a:cubicBezTo>
                  <a:cubicBezTo>
                    <a:pt x="40894" y="42787"/>
                    <a:pt x="41359" y="43251"/>
                    <a:pt x="41933" y="43251"/>
                  </a:cubicBezTo>
                  <a:cubicBezTo>
                    <a:pt x="41937" y="43251"/>
                    <a:pt x="41941" y="43251"/>
                    <a:pt x="41945" y="43251"/>
                  </a:cubicBezTo>
                  <a:lnTo>
                    <a:pt x="58476" y="43251"/>
                  </a:lnTo>
                  <a:lnTo>
                    <a:pt x="58414" y="43314"/>
                  </a:lnTo>
                  <a:lnTo>
                    <a:pt x="58493" y="43314"/>
                  </a:lnTo>
                  <a:cubicBezTo>
                    <a:pt x="58879" y="43316"/>
                    <a:pt x="59190" y="43627"/>
                    <a:pt x="59192" y="44013"/>
                  </a:cubicBezTo>
                  <a:lnTo>
                    <a:pt x="59192" y="44092"/>
                  </a:lnTo>
                  <a:cubicBezTo>
                    <a:pt x="59190" y="44477"/>
                    <a:pt x="58879" y="44789"/>
                    <a:pt x="58493" y="44791"/>
                  </a:cubicBezTo>
                  <a:lnTo>
                    <a:pt x="57914" y="44791"/>
                  </a:lnTo>
                  <a:cubicBezTo>
                    <a:pt x="57839" y="44772"/>
                    <a:pt x="57762" y="44764"/>
                    <a:pt x="57686" y="44764"/>
                  </a:cubicBezTo>
                  <a:lnTo>
                    <a:pt x="36060" y="44764"/>
                  </a:lnTo>
                  <a:cubicBezTo>
                    <a:pt x="35491" y="44770"/>
                    <a:pt x="35032" y="45234"/>
                    <a:pt x="35032" y="45803"/>
                  </a:cubicBezTo>
                  <a:cubicBezTo>
                    <a:pt x="35032" y="46373"/>
                    <a:pt x="35491" y="46837"/>
                    <a:pt x="36060" y="46843"/>
                  </a:cubicBezTo>
                  <a:lnTo>
                    <a:pt x="56524" y="46843"/>
                  </a:lnTo>
                  <a:cubicBezTo>
                    <a:pt x="56777" y="47034"/>
                    <a:pt x="56927" y="47333"/>
                    <a:pt x="56928" y="47652"/>
                  </a:cubicBezTo>
                  <a:lnTo>
                    <a:pt x="56928" y="47664"/>
                  </a:lnTo>
                  <a:cubicBezTo>
                    <a:pt x="56928" y="48227"/>
                    <a:pt x="56471" y="48684"/>
                    <a:pt x="55908" y="48685"/>
                  </a:cubicBezTo>
                  <a:lnTo>
                    <a:pt x="31510" y="48463"/>
                  </a:lnTo>
                  <a:cubicBezTo>
                    <a:pt x="30860" y="48466"/>
                    <a:pt x="30335" y="48991"/>
                    <a:pt x="30333" y="49641"/>
                  </a:cubicBezTo>
                  <a:lnTo>
                    <a:pt x="30333" y="49954"/>
                  </a:lnTo>
                  <a:cubicBezTo>
                    <a:pt x="30335" y="50604"/>
                    <a:pt x="30860" y="51130"/>
                    <a:pt x="31510" y="51132"/>
                  </a:cubicBezTo>
                  <a:lnTo>
                    <a:pt x="52859" y="51132"/>
                  </a:lnTo>
                  <a:cubicBezTo>
                    <a:pt x="52989" y="51131"/>
                    <a:pt x="53118" y="51107"/>
                    <a:pt x="53239" y="51063"/>
                  </a:cubicBezTo>
                  <a:cubicBezTo>
                    <a:pt x="53533" y="51149"/>
                    <a:pt x="53736" y="51419"/>
                    <a:pt x="53737" y="51726"/>
                  </a:cubicBezTo>
                  <a:lnTo>
                    <a:pt x="53737" y="51810"/>
                  </a:lnTo>
                  <a:cubicBezTo>
                    <a:pt x="53736" y="52051"/>
                    <a:pt x="53608" y="52274"/>
                    <a:pt x="53402" y="52399"/>
                  </a:cubicBezTo>
                  <a:lnTo>
                    <a:pt x="28436" y="52399"/>
                  </a:lnTo>
                  <a:cubicBezTo>
                    <a:pt x="28328" y="53058"/>
                    <a:pt x="28149" y="53737"/>
                    <a:pt x="27897" y="54427"/>
                  </a:cubicBezTo>
                  <a:cubicBezTo>
                    <a:pt x="27688" y="54998"/>
                    <a:pt x="27439" y="55554"/>
                    <a:pt x="27151" y="56091"/>
                  </a:cubicBezTo>
                  <a:lnTo>
                    <a:pt x="36591" y="56091"/>
                  </a:lnTo>
                  <a:lnTo>
                    <a:pt x="36540" y="56143"/>
                  </a:lnTo>
                  <a:lnTo>
                    <a:pt x="58525" y="56143"/>
                  </a:lnTo>
                  <a:cubicBezTo>
                    <a:pt x="57723" y="60523"/>
                    <a:pt x="60443" y="63942"/>
                    <a:pt x="65177" y="64071"/>
                  </a:cubicBezTo>
                  <a:cubicBezTo>
                    <a:pt x="65267" y="64073"/>
                    <a:pt x="65356" y="64074"/>
                    <a:pt x="65446" y="64074"/>
                  </a:cubicBezTo>
                  <a:cubicBezTo>
                    <a:pt x="70671" y="64074"/>
                    <a:pt x="76317" y="60086"/>
                    <a:pt x="78156" y="55049"/>
                  </a:cubicBezTo>
                  <a:cubicBezTo>
                    <a:pt x="78797" y="53294"/>
                    <a:pt x="78892" y="51640"/>
                    <a:pt x="78527" y="50218"/>
                  </a:cubicBezTo>
                  <a:lnTo>
                    <a:pt x="83715" y="50218"/>
                  </a:lnTo>
                  <a:cubicBezTo>
                    <a:pt x="83722" y="50043"/>
                    <a:pt x="83741" y="49873"/>
                    <a:pt x="83741" y="49697"/>
                  </a:cubicBezTo>
                  <a:cubicBezTo>
                    <a:pt x="83741" y="43725"/>
                    <a:pt x="78899" y="38884"/>
                    <a:pt x="72928" y="38884"/>
                  </a:cubicBezTo>
                  <a:cubicBezTo>
                    <a:pt x="72673" y="38884"/>
                    <a:pt x="72421" y="38896"/>
                    <a:pt x="72171" y="38913"/>
                  </a:cubicBezTo>
                  <a:lnTo>
                    <a:pt x="66649" y="26954"/>
                  </a:lnTo>
                  <a:cubicBezTo>
                    <a:pt x="66501" y="26635"/>
                    <a:pt x="66300" y="26344"/>
                    <a:pt x="66054" y="26093"/>
                  </a:cubicBezTo>
                  <a:cubicBezTo>
                    <a:pt x="65755" y="25541"/>
                    <a:pt x="65176" y="25160"/>
                    <a:pt x="64507" y="25160"/>
                  </a:cubicBezTo>
                  <a:lnTo>
                    <a:pt x="64098" y="25160"/>
                  </a:lnTo>
                  <a:cubicBezTo>
                    <a:pt x="64002" y="25152"/>
                    <a:pt x="63907" y="25147"/>
                    <a:pt x="63812" y="25147"/>
                  </a:cubicBezTo>
                  <a:cubicBezTo>
                    <a:pt x="63717" y="25147"/>
                    <a:pt x="63621" y="25152"/>
                    <a:pt x="63526" y="25160"/>
                  </a:cubicBezTo>
                  <a:lnTo>
                    <a:pt x="60537" y="25160"/>
                  </a:lnTo>
                  <a:lnTo>
                    <a:pt x="60265" y="23081"/>
                  </a:lnTo>
                  <a:cubicBezTo>
                    <a:pt x="60265" y="21739"/>
                    <a:pt x="59170" y="20641"/>
                    <a:pt x="57833" y="20641"/>
                  </a:cubicBezTo>
                  <a:lnTo>
                    <a:pt x="50680" y="20641"/>
                  </a:lnTo>
                  <a:cubicBezTo>
                    <a:pt x="52173" y="18455"/>
                    <a:pt x="53434" y="16776"/>
                    <a:pt x="53887" y="16618"/>
                  </a:cubicBezTo>
                  <a:cubicBezTo>
                    <a:pt x="53929" y="16618"/>
                    <a:pt x="53970" y="16625"/>
                    <a:pt x="54013" y="16625"/>
                  </a:cubicBezTo>
                  <a:cubicBezTo>
                    <a:pt x="57883" y="16625"/>
                    <a:pt x="61147" y="13940"/>
                    <a:pt x="62062" y="10345"/>
                  </a:cubicBezTo>
                  <a:lnTo>
                    <a:pt x="64456" y="10345"/>
                  </a:lnTo>
                  <a:cubicBezTo>
                    <a:pt x="64196" y="8650"/>
                    <a:pt x="63298" y="7162"/>
                    <a:pt x="62020" y="6126"/>
                  </a:cubicBezTo>
                  <a:cubicBezTo>
                    <a:pt x="61054" y="2607"/>
                    <a:pt x="57826" y="0"/>
                    <a:pt x="54012"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3" name="Google Shape;364;p34"/>
            <p:cNvSpPr/>
            <p:nvPr/>
          </p:nvSpPr>
          <p:spPr>
            <a:xfrm>
              <a:off x="4032300" y="960675"/>
              <a:ext cx="91000" cy="166400"/>
            </a:xfrm>
            <a:custGeom>
              <a:avLst/>
              <a:gdLst/>
              <a:ahLst/>
              <a:cxnLst/>
              <a:rect l="l" t="t" r="r" b="b"/>
              <a:pathLst>
                <a:path w="3640" h="6656" extrusionOk="0">
                  <a:moveTo>
                    <a:pt x="3120" y="1"/>
                  </a:moveTo>
                  <a:cubicBezTo>
                    <a:pt x="1404" y="1"/>
                    <a:pt x="0" y="1405"/>
                    <a:pt x="0" y="3121"/>
                  </a:cubicBezTo>
                  <a:lnTo>
                    <a:pt x="0" y="3536"/>
                  </a:lnTo>
                  <a:cubicBezTo>
                    <a:pt x="0" y="5251"/>
                    <a:pt x="1404" y="6655"/>
                    <a:pt x="3120" y="6655"/>
                  </a:cubicBezTo>
                  <a:cubicBezTo>
                    <a:pt x="3298" y="6655"/>
                    <a:pt x="3470" y="6631"/>
                    <a:pt x="3639" y="6603"/>
                  </a:cubicBezTo>
                  <a:lnTo>
                    <a:pt x="3639" y="54"/>
                  </a:lnTo>
                  <a:cubicBezTo>
                    <a:pt x="3470" y="25"/>
                    <a:pt x="3298" y="1"/>
                    <a:pt x="3120"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4" name="Google Shape;365;p34"/>
            <p:cNvSpPr/>
            <p:nvPr/>
          </p:nvSpPr>
          <p:spPr>
            <a:xfrm>
              <a:off x="3018625" y="1268700"/>
              <a:ext cx="239800" cy="50700"/>
            </a:xfrm>
            <a:custGeom>
              <a:avLst/>
              <a:gdLst/>
              <a:ahLst/>
              <a:cxnLst/>
              <a:rect l="l" t="t" r="r" b="b"/>
              <a:pathLst>
                <a:path w="9592" h="2028" extrusionOk="0">
                  <a:moveTo>
                    <a:pt x="1015" y="1"/>
                  </a:moveTo>
                  <a:cubicBezTo>
                    <a:pt x="456" y="2"/>
                    <a:pt x="2" y="455"/>
                    <a:pt x="1" y="1015"/>
                  </a:cubicBezTo>
                  <a:cubicBezTo>
                    <a:pt x="2" y="1573"/>
                    <a:pt x="456" y="2026"/>
                    <a:pt x="1015" y="2028"/>
                  </a:cubicBezTo>
                  <a:lnTo>
                    <a:pt x="8578" y="2028"/>
                  </a:lnTo>
                  <a:cubicBezTo>
                    <a:pt x="9136" y="2026"/>
                    <a:pt x="9590" y="1573"/>
                    <a:pt x="9591" y="1015"/>
                  </a:cubicBezTo>
                  <a:cubicBezTo>
                    <a:pt x="9590" y="455"/>
                    <a:pt x="9136" y="2"/>
                    <a:pt x="8578"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5" name="Google Shape;366;p34"/>
            <p:cNvSpPr/>
            <p:nvPr/>
          </p:nvSpPr>
          <p:spPr>
            <a:xfrm>
              <a:off x="3344175" y="1196575"/>
              <a:ext cx="111125" cy="31200"/>
            </a:xfrm>
            <a:custGeom>
              <a:avLst/>
              <a:gdLst/>
              <a:ahLst/>
              <a:cxnLst/>
              <a:rect l="l" t="t" r="r" b="b"/>
              <a:pathLst>
                <a:path w="4445" h="1248" extrusionOk="0">
                  <a:moveTo>
                    <a:pt x="625" y="1"/>
                  </a:moveTo>
                  <a:cubicBezTo>
                    <a:pt x="280" y="1"/>
                    <a:pt x="0" y="279"/>
                    <a:pt x="0" y="624"/>
                  </a:cubicBezTo>
                  <a:cubicBezTo>
                    <a:pt x="0" y="968"/>
                    <a:pt x="280" y="1248"/>
                    <a:pt x="625" y="1248"/>
                  </a:cubicBezTo>
                  <a:lnTo>
                    <a:pt x="3821" y="1248"/>
                  </a:lnTo>
                  <a:cubicBezTo>
                    <a:pt x="4166" y="1248"/>
                    <a:pt x="4444" y="968"/>
                    <a:pt x="4444" y="624"/>
                  </a:cubicBezTo>
                  <a:cubicBezTo>
                    <a:pt x="4444" y="279"/>
                    <a:pt x="4166" y="1"/>
                    <a:pt x="3821"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6" name="Google Shape;367;p34"/>
            <p:cNvSpPr/>
            <p:nvPr/>
          </p:nvSpPr>
          <p:spPr>
            <a:xfrm>
              <a:off x="2296025" y="872325"/>
              <a:ext cx="111125" cy="31225"/>
            </a:xfrm>
            <a:custGeom>
              <a:avLst/>
              <a:gdLst/>
              <a:ahLst/>
              <a:cxnLst/>
              <a:rect l="l" t="t" r="r" b="b"/>
              <a:pathLst>
                <a:path w="4445" h="1249" extrusionOk="0">
                  <a:moveTo>
                    <a:pt x="625" y="0"/>
                  </a:moveTo>
                  <a:cubicBezTo>
                    <a:pt x="280" y="0"/>
                    <a:pt x="1" y="280"/>
                    <a:pt x="1" y="624"/>
                  </a:cubicBezTo>
                  <a:cubicBezTo>
                    <a:pt x="1" y="969"/>
                    <a:pt x="280" y="1247"/>
                    <a:pt x="625" y="1249"/>
                  </a:cubicBezTo>
                  <a:lnTo>
                    <a:pt x="3821" y="1249"/>
                  </a:lnTo>
                  <a:cubicBezTo>
                    <a:pt x="4166" y="1249"/>
                    <a:pt x="4445" y="969"/>
                    <a:pt x="4445" y="624"/>
                  </a:cubicBezTo>
                  <a:cubicBezTo>
                    <a:pt x="4445" y="280"/>
                    <a:pt x="4166" y="0"/>
                    <a:pt x="3821" y="0"/>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7" name="Google Shape;368;p34"/>
            <p:cNvSpPr/>
            <p:nvPr/>
          </p:nvSpPr>
          <p:spPr>
            <a:xfrm>
              <a:off x="2366850" y="1479425"/>
              <a:ext cx="111125" cy="31200"/>
            </a:xfrm>
            <a:custGeom>
              <a:avLst/>
              <a:gdLst/>
              <a:ahLst/>
              <a:cxnLst/>
              <a:rect l="l" t="t" r="r" b="b"/>
              <a:pathLst>
                <a:path w="4445" h="1248" extrusionOk="0">
                  <a:moveTo>
                    <a:pt x="624" y="1"/>
                  </a:moveTo>
                  <a:cubicBezTo>
                    <a:pt x="280" y="1"/>
                    <a:pt x="0" y="281"/>
                    <a:pt x="0" y="624"/>
                  </a:cubicBezTo>
                  <a:cubicBezTo>
                    <a:pt x="0" y="969"/>
                    <a:pt x="280" y="1248"/>
                    <a:pt x="624" y="1248"/>
                  </a:cubicBezTo>
                  <a:lnTo>
                    <a:pt x="3821" y="1248"/>
                  </a:lnTo>
                  <a:cubicBezTo>
                    <a:pt x="4165" y="1248"/>
                    <a:pt x="4444" y="968"/>
                    <a:pt x="4445" y="624"/>
                  </a:cubicBezTo>
                  <a:cubicBezTo>
                    <a:pt x="4444" y="281"/>
                    <a:pt x="4165" y="2"/>
                    <a:pt x="3821"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8" name="Google Shape;369;p34"/>
            <p:cNvSpPr/>
            <p:nvPr/>
          </p:nvSpPr>
          <p:spPr>
            <a:xfrm>
              <a:off x="3054525" y="583875"/>
              <a:ext cx="217525" cy="38775"/>
            </a:xfrm>
            <a:custGeom>
              <a:avLst/>
              <a:gdLst/>
              <a:ahLst/>
              <a:cxnLst/>
              <a:rect l="l" t="t" r="r" b="b"/>
              <a:pathLst>
                <a:path w="8701" h="1551" extrusionOk="0">
                  <a:moveTo>
                    <a:pt x="775" y="0"/>
                  </a:moveTo>
                  <a:cubicBezTo>
                    <a:pt x="346" y="0"/>
                    <a:pt x="0" y="347"/>
                    <a:pt x="0" y="775"/>
                  </a:cubicBezTo>
                  <a:cubicBezTo>
                    <a:pt x="0" y="1204"/>
                    <a:pt x="346" y="1551"/>
                    <a:pt x="775" y="1551"/>
                  </a:cubicBezTo>
                  <a:lnTo>
                    <a:pt x="7924" y="1551"/>
                  </a:lnTo>
                  <a:cubicBezTo>
                    <a:pt x="8353" y="1551"/>
                    <a:pt x="8700" y="1204"/>
                    <a:pt x="8700" y="775"/>
                  </a:cubicBezTo>
                  <a:cubicBezTo>
                    <a:pt x="8700" y="347"/>
                    <a:pt x="8353" y="0"/>
                    <a:pt x="7924"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9" name="Google Shape;370;p34"/>
            <p:cNvSpPr/>
            <p:nvPr/>
          </p:nvSpPr>
          <p:spPr>
            <a:xfrm>
              <a:off x="2744000" y="1276500"/>
              <a:ext cx="210050" cy="39025"/>
            </a:xfrm>
            <a:custGeom>
              <a:avLst/>
              <a:gdLst/>
              <a:ahLst/>
              <a:cxnLst/>
              <a:rect l="l" t="t" r="r" b="b"/>
              <a:pathLst>
                <a:path w="8402" h="1561" extrusionOk="0">
                  <a:moveTo>
                    <a:pt x="771" y="1"/>
                  </a:moveTo>
                  <a:cubicBezTo>
                    <a:pt x="343" y="6"/>
                    <a:pt x="0" y="353"/>
                    <a:pt x="0" y="780"/>
                  </a:cubicBezTo>
                  <a:cubicBezTo>
                    <a:pt x="0" y="1207"/>
                    <a:pt x="343" y="1554"/>
                    <a:pt x="771" y="1560"/>
                  </a:cubicBezTo>
                  <a:lnTo>
                    <a:pt x="7632" y="1560"/>
                  </a:lnTo>
                  <a:cubicBezTo>
                    <a:pt x="8058" y="1554"/>
                    <a:pt x="8401" y="1207"/>
                    <a:pt x="8401" y="780"/>
                  </a:cubicBezTo>
                  <a:cubicBezTo>
                    <a:pt x="8401" y="353"/>
                    <a:pt x="8058" y="6"/>
                    <a:pt x="7632"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0" name="Google Shape;371;p34"/>
            <p:cNvSpPr/>
            <p:nvPr/>
          </p:nvSpPr>
          <p:spPr>
            <a:xfrm>
              <a:off x="2310725" y="1402400"/>
              <a:ext cx="210325" cy="39000"/>
            </a:xfrm>
            <a:custGeom>
              <a:avLst/>
              <a:gdLst/>
              <a:ahLst/>
              <a:cxnLst/>
              <a:rect l="l" t="t" r="r" b="b"/>
              <a:pathLst>
                <a:path w="8413" h="1560" extrusionOk="0">
                  <a:moveTo>
                    <a:pt x="771" y="0"/>
                  </a:moveTo>
                  <a:cubicBezTo>
                    <a:pt x="343" y="5"/>
                    <a:pt x="0" y="353"/>
                    <a:pt x="0" y="780"/>
                  </a:cubicBezTo>
                  <a:cubicBezTo>
                    <a:pt x="0" y="1207"/>
                    <a:pt x="343" y="1554"/>
                    <a:pt x="771" y="1559"/>
                  </a:cubicBezTo>
                  <a:lnTo>
                    <a:pt x="7632" y="1559"/>
                  </a:lnTo>
                  <a:cubicBezTo>
                    <a:pt x="8063" y="1558"/>
                    <a:pt x="8411" y="1210"/>
                    <a:pt x="8412" y="780"/>
                  </a:cubicBezTo>
                  <a:cubicBezTo>
                    <a:pt x="8411" y="349"/>
                    <a:pt x="8062" y="1"/>
                    <a:pt x="7632"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1" name="Google Shape;372;p34"/>
            <p:cNvSpPr/>
            <p:nvPr/>
          </p:nvSpPr>
          <p:spPr>
            <a:xfrm>
              <a:off x="2415825" y="1359275"/>
              <a:ext cx="573275" cy="464075"/>
            </a:xfrm>
            <a:custGeom>
              <a:avLst/>
              <a:gdLst/>
              <a:ahLst/>
              <a:cxnLst/>
              <a:rect l="l" t="t" r="r" b="b"/>
              <a:pathLst>
                <a:path w="22931" h="18563" extrusionOk="0">
                  <a:moveTo>
                    <a:pt x="12072" y="6255"/>
                  </a:moveTo>
                  <a:cubicBezTo>
                    <a:pt x="12102" y="6255"/>
                    <a:pt x="12132" y="6256"/>
                    <a:pt x="12162" y="6256"/>
                  </a:cubicBezTo>
                  <a:cubicBezTo>
                    <a:pt x="13989" y="6309"/>
                    <a:pt x="14947" y="7777"/>
                    <a:pt x="14300" y="9545"/>
                  </a:cubicBezTo>
                  <a:cubicBezTo>
                    <a:pt x="13669" y="11284"/>
                    <a:pt x="11722" y="12654"/>
                    <a:pt x="9920" y="12654"/>
                  </a:cubicBezTo>
                  <a:cubicBezTo>
                    <a:pt x="9889" y="12654"/>
                    <a:pt x="9858" y="12654"/>
                    <a:pt x="9828" y="12653"/>
                  </a:cubicBezTo>
                  <a:cubicBezTo>
                    <a:pt x="8001" y="12605"/>
                    <a:pt x="7043" y="11133"/>
                    <a:pt x="7689" y="9365"/>
                  </a:cubicBezTo>
                  <a:cubicBezTo>
                    <a:pt x="8321" y="7630"/>
                    <a:pt x="10270" y="6255"/>
                    <a:pt x="12072" y="6255"/>
                  </a:cubicBezTo>
                  <a:close/>
                  <a:moveTo>
                    <a:pt x="14576" y="1"/>
                  </a:moveTo>
                  <a:cubicBezTo>
                    <a:pt x="9353" y="1"/>
                    <a:pt x="3707" y="3987"/>
                    <a:pt x="1872" y="9021"/>
                  </a:cubicBezTo>
                  <a:cubicBezTo>
                    <a:pt x="0" y="14145"/>
                    <a:pt x="2782" y="18415"/>
                    <a:pt x="8080" y="18559"/>
                  </a:cubicBezTo>
                  <a:cubicBezTo>
                    <a:pt x="8171" y="18561"/>
                    <a:pt x="8262" y="18562"/>
                    <a:pt x="8353" y="18562"/>
                  </a:cubicBezTo>
                  <a:cubicBezTo>
                    <a:pt x="13577" y="18562"/>
                    <a:pt x="19225" y="14576"/>
                    <a:pt x="21059" y="9541"/>
                  </a:cubicBezTo>
                  <a:cubicBezTo>
                    <a:pt x="22931" y="4417"/>
                    <a:pt x="20150" y="148"/>
                    <a:pt x="14851" y="5"/>
                  </a:cubicBezTo>
                  <a:cubicBezTo>
                    <a:pt x="14759" y="2"/>
                    <a:pt x="14668" y="1"/>
                    <a:pt x="14576"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grpSp>
    </p:spTree>
    <p:extLst>
      <p:ext uri="{BB962C8B-B14F-4D97-AF65-F5344CB8AC3E}">
        <p14:creationId xmlns:p14="http://schemas.microsoft.com/office/powerpoint/2010/main" val="2939076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3"/>
          <p:cNvSpPr/>
          <p:nvPr/>
        </p:nvSpPr>
        <p:spPr>
          <a:xfrm rot="10800000" flipH="1">
            <a:off x="-3275010" y="1913824"/>
            <a:ext cx="7858356" cy="6109280"/>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85" name="Google Shape;285;p33"/>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US" dirty="0"/>
              <a:t>Dataset </a:t>
            </a:r>
            <a:endParaRPr dirty="0"/>
          </a:p>
        </p:txBody>
      </p:sp>
      <p:grpSp>
        <p:nvGrpSpPr>
          <p:cNvPr id="287" name="Google Shape;287;p33"/>
          <p:cNvGrpSpPr/>
          <p:nvPr/>
        </p:nvGrpSpPr>
        <p:grpSpPr>
          <a:xfrm>
            <a:off x="-1" y="2642716"/>
            <a:ext cx="3285811" cy="3361533"/>
            <a:chOff x="886600" y="1400288"/>
            <a:chExt cx="3137921" cy="3359131"/>
          </a:xfrm>
        </p:grpSpPr>
        <p:grpSp>
          <p:nvGrpSpPr>
            <p:cNvPr id="288" name="Google Shape;288;p33"/>
            <p:cNvGrpSpPr/>
            <p:nvPr/>
          </p:nvGrpSpPr>
          <p:grpSpPr>
            <a:xfrm>
              <a:off x="1623201" y="1400288"/>
              <a:ext cx="1658721" cy="1139708"/>
              <a:chOff x="1623201" y="1400288"/>
              <a:chExt cx="1658721" cy="1139708"/>
            </a:xfrm>
          </p:grpSpPr>
          <p:grpSp>
            <p:nvGrpSpPr>
              <p:cNvPr id="289" name="Google Shape;289;p33"/>
              <p:cNvGrpSpPr/>
              <p:nvPr/>
            </p:nvGrpSpPr>
            <p:grpSpPr>
              <a:xfrm>
                <a:off x="1623201" y="1930145"/>
                <a:ext cx="647710" cy="609850"/>
                <a:chOff x="1623201" y="1930145"/>
                <a:chExt cx="647710" cy="609850"/>
              </a:xfrm>
            </p:grpSpPr>
            <p:sp>
              <p:nvSpPr>
                <p:cNvPr id="290" name="Google Shape;290;p33"/>
                <p:cNvSpPr/>
                <p:nvPr/>
              </p:nvSpPr>
              <p:spPr>
                <a:xfrm>
                  <a:off x="1658420" y="1965364"/>
                  <a:ext cx="577249" cy="539433"/>
                </a:xfrm>
                <a:custGeom>
                  <a:avLst/>
                  <a:gdLst/>
                  <a:ahLst/>
                  <a:cxnLst/>
                  <a:rect l="l" t="t" r="r" b="b"/>
                  <a:pathLst>
                    <a:path w="26011" h="24307" extrusionOk="0">
                      <a:moveTo>
                        <a:pt x="1" y="1"/>
                      </a:moveTo>
                      <a:lnTo>
                        <a:pt x="1" y="24306"/>
                      </a:lnTo>
                      <a:lnTo>
                        <a:pt x="26011" y="24306"/>
                      </a:lnTo>
                      <a:lnTo>
                        <a:pt x="2601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91" name="Google Shape;291;p33"/>
                <p:cNvSpPr/>
                <p:nvPr/>
              </p:nvSpPr>
              <p:spPr>
                <a:xfrm>
                  <a:off x="1740731" y="1965342"/>
                  <a:ext cx="494937" cy="434196"/>
                </a:xfrm>
                <a:custGeom>
                  <a:avLst/>
                  <a:gdLst/>
                  <a:ahLst/>
                  <a:cxnLst/>
                  <a:rect l="l" t="t" r="r" b="b"/>
                  <a:pathLst>
                    <a:path w="22302" h="19565" extrusionOk="0">
                      <a:moveTo>
                        <a:pt x="0" y="1"/>
                      </a:moveTo>
                      <a:cubicBezTo>
                        <a:pt x="2510" y="2314"/>
                        <a:pt x="4480" y="5285"/>
                        <a:pt x="3376" y="8599"/>
                      </a:cubicBezTo>
                      <a:cubicBezTo>
                        <a:pt x="2185" y="11773"/>
                        <a:pt x="200" y="16535"/>
                        <a:pt x="4169" y="18520"/>
                      </a:cubicBezTo>
                      <a:cubicBezTo>
                        <a:pt x="5494" y="19088"/>
                        <a:pt x="7089" y="19565"/>
                        <a:pt x="8611" y="19565"/>
                      </a:cubicBezTo>
                      <a:cubicBezTo>
                        <a:pt x="10280" y="19565"/>
                        <a:pt x="11861" y="18990"/>
                        <a:pt x="12900" y="17329"/>
                      </a:cubicBezTo>
                      <a:cubicBezTo>
                        <a:pt x="14486" y="14155"/>
                        <a:pt x="14090" y="9393"/>
                        <a:pt x="17265" y="7805"/>
                      </a:cubicBezTo>
                      <a:cubicBezTo>
                        <a:pt x="19357" y="6854"/>
                        <a:pt x="20991" y="5444"/>
                        <a:pt x="22302" y="3755"/>
                      </a:cubicBezTo>
                      <a:lnTo>
                        <a:pt x="22302"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92" name="Google Shape;292;p33"/>
                <p:cNvSpPr/>
                <p:nvPr/>
              </p:nvSpPr>
              <p:spPr>
                <a:xfrm>
                  <a:off x="2028363" y="2291632"/>
                  <a:ext cx="207300" cy="213159"/>
                </a:xfrm>
                <a:custGeom>
                  <a:avLst/>
                  <a:gdLst/>
                  <a:ahLst/>
                  <a:cxnLst/>
                  <a:rect l="l" t="t" r="r" b="b"/>
                  <a:pathLst>
                    <a:path w="9341" h="9605" extrusionOk="0">
                      <a:moveTo>
                        <a:pt x="9341" y="1"/>
                      </a:moveTo>
                      <a:cubicBezTo>
                        <a:pt x="4474" y="865"/>
                        <a:pt x="931" y="4927"/>
                        <a:pt x="1" y="9604"/>
                      </a:cubicBezTo>
                      <a:lnTo>
                        <a:pt x="9341" y="9604"/>
                      </a:lnTo>
                      <a:lnTo>
                        <a:pt x="9341"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93" name="Google Shape;293;p33"/>
                <p:cNvSpPr/>
                <p:nvPr/>
              </p:nvSpPr>
              <p:spPr>
                <a:xfrm>
                  <a:off x="1623201" y="1930145"/>
                  <a:ext cx="647710" cy="609850"/>
                </a:xfrm>
                <a:custGeom>
                  <a:avLst/>
                  <a:gdLst/>
                  <a:ahLst/>
                  <a:cxnLst/>
                  <a:rect l="l" t="t" r="r" b="b"/>
                  <a:pathLst>
                    <a:path w="29186" h="27480" extrusionOk="0">
                      <a:moveTo>
                        <a:pt x="26011" y="3174"/>
                      </a:moveTo>
                      <a:lnTo>
                        <a:pt x="26011" y="24305"/>
                      </a:lnTo>
                      <a:lnTo>
                        <a:pt x="3175" y="24305"/>
                      </a:lnTo>
                      <a:lnTo>
                        <a:pt x="3175" y="3174"/>
                      </a:lnTo>
                      <a:close/>
                      <a:moveTo>
                        <a:pt x="1" y="0"/>
                      </a:moveTo>
                      <a:lnTo>
                        <a:pt x="1" y="27480"/>
                      </a:lnTo>
                      <a:lnTo>
                        <a:pt x="29186" y="27480"/>
                      </a:lnTo>
                      <a:lnTo>
                        <a:pt x="29186" y="0"/>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grpSp>
          <p:grpSp>
            <p:nvGrpSpPr>
              <p:cNvPr id="294" name="Google Shape;294;p33"/>
              <p:cNvGrpSpPr/>
              <p:nvPr/>
            </p:nvGrpSpPr>
            <p:grpSpPr>
              <a:xfrm>
                <a:off x="2402677" y="1400288"/>
                <a:ext cx="879245" cy="826249"/>
                <a:chOff x="2402677" y="1400288"/>
                <a:chExt cx="879245" cy="826249"/>
              </a:xfrm>
            </p:grpSpPr>
            <p:sp>
              <p:nvSpPr>
                <p:cNvPr id="295" name="Google Shape;295;p33"/>
                <p:cNvSpPr/>
                <p:nvPr/>
              </p:nvSpPr>
              <p:spPr>
                <a:xfrm>
                  <a:off x="2437874" y="1435529"/>
                  <a:ext cx="808806" cy="755766"/>
                </a:xfrm>
                <a:custGeom>
                  <a:avLst/>
                  <a:gdLst/>
                  <a:ahLst/>
                  <a:cxnLst/>
                  <a:rect l="l" t="t" r="r" b="b"/>
                  <a:pathLst>
                    <a:path w="36445" h="34055" extrusionOk="0">
                      <a:moveTo>
                        <a:pt x="1" y="1"/>
                      </a:moveTo>
                      <a:lnTo>
                        <a:pt x="1" y="34055"/>
                      </a:lnTo>
                      <a:lnTo>
                        <a:pt x="36445" y="34055"/>
                      </a:lnTo>
                      <a:lnTo>
                        <a:pt x="36445" y="1"/>
                      </a:ln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296" name="Google Shape;296;p33"/>
                <p:cNvSpPr/>
                <p:nvPr/>
              </p:nvSpPr>
              <p:spPr>
                <a:xfrm>
                  <a:off x="2663612" y="1435529"/>
                  <a:ext cx="583086" cy="601461"/>
                </a:xfrm>
                <a:custGeom>
                  <a:avLst/>
                  <a:gdLst/>
                  <a:ahLst/>
                  <a:cxnLst/>
                  <a:rect l="l" t="t" r="r" b="b"/>
                  <a:pathLst>
                    <a:path w="26274" h="27102" extrusionOk="0">
                      <a:moveTo>
                        <a:pt x="0" y="1"/>
                      </a:moveTo>
                      <a:cubicBezTo>
                        <a:pt x="292" y="3003"/>
                        <a:pt x="1179" y="5759"/>
                        <a:pt x="3060" y="8267"/>
                      </a:cubicBezTo>
                      <a:cubicBezTo>
                        <a:pt x="4507" y="10679"/>
                        <a:pt x="6834" y="11038"/>
                        <a:pt x="9328" y="11038"/>
                      </a:cubicBezTo>
                      <a:cubicBezTo>
                        <a:pt x="10386" y="11038"/>
                        <a:pt x="11473" y="10974"/>
                        <a:pt x="12536" y="10974"/>
                      </a:cubicBezTo>
                      <a:cubicBezTo>
                        <a:pt x="13090" y="10974"/>
                        <a:pt x="13638" y="10991"/>
                        <a:pt x="14171" y="11045"/>
                      </a:cubicBezTo>
                      <a:cubicBezTo>
                        <a:pt x="20917" y="11838"/>
                        <a:pt x="14964" y="21759"/>
                        <a:pt x="18536" y="24934"/>
                      </a:cubicBezTo>
                      <a:cubicBezTo>
                        <a:pt x="20074" y="26471"/>
                        <a:pt x="21736" y="27101"/>
                        <a:pt x="23465" y="27101"/>
                      </a:cubicBezTo>
                      <a:cubicBezTo>
                        <a:pt x="24385" y="27101"/>
                        <a:pt x="25324" y="26923"/>
                        <a:pt x="26274" y="26608"/>
                      </a:cubicBezTo>
                      <a:lnTo>
                        <a:pt x="26274" y="1"/>
                      </a:ln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97" name="Google Shape;297;p33"/>
                <p:cNvSpPr/>
                <p:nvPr/>
              </p:nvSpPr>
              <p:spPr>
                <a:xfrm>
                  <a:off x="2437874" y="1666215"/>
                  <a:ext cx="665220" cy="525075"/>
                </a:xfrm>
                <a:custGeom>
                  <a:avLst/>
                  <a:gdLst/>
                  <a:ahLst/>
                  <a:cxnLst/>
                  <a:rect l="l" t="t" r="r" b="b"/>
                  <a:pathLst>
                    <a:path w="29975" h="23660" extrusionOk="0">
                      <a:moveTo>
                        <a:pt x="6869" y="1"/>
                      </a:moveTo>
                      <a:cubicBezTo>
                        <a:pt x="4602" y="1"/>
                        <a:pt x="2252" y="613"/>
                        <a:pt x="1" y="1472"/>
                      </a:cubicBezTo>
                      <a:lnTo>
                        <a:pt x="1" y="23660"/>
                      </a:lnTo>
                      <a:lnTo>
                        <a:pt x="29974" y="23660"/>
                      </a:lnTo>
                      <a:cubicBezTo>
                        <a:pt x="29531" y="21531"/>
                        <a:pt x="28658" y="19598"/>
                        <a:pt x="26724" y="18110"/>
                      </a:cubicBezTo>
                      <a:cubicBezTo>
                        <a:pt x="25242" y="16957"/>
                        <a:pt x="23555" y="16693"/>
                        <a:pt x="21777" y="16693"/>
                      </a:cubicBezTo>
                      <a:cubicBezTo>
                        <a:pt x="20268" y="16693"/>
                        <a:pt x="18693" y="16883"/>
                        <a:pt x="17121" y="16883"/>
                      </a:cubicBezTo>
                      <a:cubicBezTo>
                        <a:pt x="16081" y="16883"/>
                        <a:pt x="15042" y="16800"/>
                        <a:pt x="14024" y="16522"/>
                      </a:cubicBezTo>
                      <a:cubicBezTo>
                        <a:pt x="11247" y="15332"/>
                        <a:pt x="12041" y="12555"/>
                        <a:pt x="12834" y="10174"/>
                      </a:cubicBezTo>
                      <a:cubicBezTo>
                        <a:pt x="14422" y="6205"/>
                        <a:pt x="13231" y="1443"/>
                        <a:pt x="9262" y="253"/>
                      </a:cubicBezTo>
                      <a:cubicBezTo>
                        <a:pt x="8481" y="79"/>
                        <a:pt x="7680" y="1"/>
                        <a:pt x="6869"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98" name="Google Shape;298;p33"/>
                <p:cNvSpPr/>
                <p:nvPr/>
              </p:nvSpPr>
              <p:spPr>
                <a:xfrm>
                  <a:off x="2402677" y="1400288"/>
                  <a:ext cx="879245" cy="826249"/>
                </a:xfrm>
                <a:custGeom>
                  <a:avLst/>
                  <a:gdLst/>
                  <a:ahLst/>
                  <a:cxnLst/>
                  <a:rect l="l" t="t" r="r" b="b"/>
                  <a:pathLst>
                    <a:path w="39619" h="37231" extrusionOk="0">
                      <a:moveTo>
                        <a:pt x="36444" y="3176"/>
                      </a:moveTo>
                      <a:lnTo>
                        <a:pt x="36444" y="34056"/>
                      </a:lnTo>
                      <a:lnTo>
                        <a:pt x="3174" y="34056"/>
                      </a:lnTo>
                      <a:lnTo>
                        <a:pt x="3174" y="3176"/>
                      </a:lnTo>
                      <a:close/>
                      <a:moveTo>
                        <a:pt x="0" y="1"/>
                      </a:moveTo>
                      <a:lnTo>
                        <a:pt x="0" y="37231"/>
                      </a:lnTo>
                      <a:lnTo>
                        <a:pt x="39618" y="37231"/>
                      </a:lnTo>
                      <a:lnTo>
                        <a:pt x="39618"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grpSp>
        </p:grpSp>
        <p:grpSp>
          <p:nvGrpSpPr>
            <p:cNvPr id="299" name="Google Shape;299;p33"/>
            <p:cNvGrpSpPr/>
            <p:nvPr/>
          </p:nvGrpSpPr>
          <p:grpSpPr>
            <a:xfrm>
              <a:off x="886600" y="2083936"/>
              <a:ext cx="3137921" cy="2675482"/>
              <a:chOff x="886600" y="2083936"/>
              <a:chExt cx="3137921" cy="2675482"/>
            </a:xfrm>
          </p:grpSpPr>
          <p:sp>
            <p:nvSpPr>
              <p:cNvPr id="300" name="Google Shape;300;p33"/>
              <p:cNvSpPr/>
              <p:nvPr/>
            </p:nvSpPr>
            <p:spPr>
              <a:xfrm>
                <a:off x="886600" y="3482126"/>
                <a:ext cx="3043945" cy="1117548"/>
              </a:xfrm>
              <a:custGeom>
                <a:avLst/>
                <a:gdLst/>
                <a:ahLst/>
                <a:cxnLst/>
                <a:rect l="l" t="t" r="r" b="b"/>
                <a:pathLst>
                  <a:path w="137161" h="50357" extrusionOk="0">
                    <a:moveTo>
                      <a:pt x="54608" y="0"/>
                    </a:moveTo>
                    <a:cubicBezTo>
                      <a:pt x="35108" y="0"/>
                      <a:pt x="18099" y="137"/>
                      <a:pt x="14828" y="586"/>
                    </a:cubicBezTo>
                    <a:cubicBezTo>
                      <a:pt x="6467" y="1736"/>
                      <a:pt x="0" y="6158"/>
                      <a:pt x="4719" y="12227"/>
                    </a:cubicBezTo>
                    <a:cubicBezTo>
                      <a:pt x="14145" y="24349"/>
                      <a:pt x="10034" y="50357"/>
                      <a:pt x="10034" y="50357"/>
                    </a:cubicBezTo>
                    <a:lnTo>
                      <a:pt x="129035" y="50357"/>
                    </a:lnTo>
                    <a:cubicBezTo>
                      <a:pt x="129035" y="50357"/>
                      <a:pt x="128238" y="29759"/>
                      <a:pt x="129234" y="24784"/>
                    </a:cubicBezTo>
                    <a:cubicBezTo>
                      <a:pt x="130229" y="19809"/>
                      <a:pt x="137161" y="14607"/>
                      <a:pt x="133291" y="6075"/>
                    </a:cubicBezTo>
                    <a:cubicBezTo>
                      <a:pt x="131284" y="1650"/>
                      <a:pt x="119689" y="332"/>
                      <a:pt x="119689" y="332"/>
                    </a:cubicBezTo>
                    <a:lnTo>
                      <a:pt x="121364" y="332"/>
                    </a:lnTo>
                    <a:cubicBezTo>
                      <a:pt x="121364" y="332"/>
                      <a:pt x="84967" y="0"/>
                      <a:pt x="54608"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1" name="Google Shape;301;p33"/>
              <p:cNvSpPr/>
              <p:nvPr/>
            </p:nvSpPr>
            <p:spPr>
              <a:xfrm>
                <a:off x="886600" y="3482103"/>
                <a:ext cx="3043945" cy="755055"/>
              </a:xfrm>
              <a:custGeom>
                <a:avLst/>
                <a:gdLst/>
                <a:ahLst/>
                <a:cxnLst/>
                <a:rect l="l" t="t" r="r" b="b"/>
                <a:pathLst>
                  <a:path w="137161" h="34023" extrusionOk="0">
                    <a:moveTo>
                      <a:pt x="54651" y="1"/>
                    </a:moveTo>
                    <a:cubicBezTo>
                      <a:pt x="35132" y="1"/>
                      <a:pt x="18101" y="138"/>
                      <a:pt x="14827" y="587"/>
                    </a:cubicBezTo>
                    <a:cubicBezTo>
                      <a:pt x="6464" y="1737"/>
                      <a:pt x="0" y="6159"/>
                      <a:pt x="4719" y="12227"/>
                    </a:cubicBezTo>
                    <a:cubicBezTo>
                      <a:pt x="8143" y="16632"/>
                      <a:pt x="9780" y="27866"/>
                      <a:pt x="10478" y="34023"/>
                    </a:cubicBezTo>
                    <a:lnTo>
                      <a:pt x="128844" y="34023"/>
                    </a:lnTo>
                    <a:cubicBezTo>
                      <a:pt x="128922" y="32215"/>
                      <a:pt x="129046" y="25724"/>
                      <a:pt x="129234" y="24785"/>
                    </a:cubicBezTo>
                    <a:cubicBezTo>
                      <a:pt x="130229" y="19810"/>
                      <a:pt x="137161" y="14608"/>
                      <a:pt x="133291" y="6076"/>
                    </a:cubicBezTo>
                    <a:cubicBezTo>
                      <a:pt x="131284" y="1651"/>
                      <a:pt x="119689" y="332"/>
                      <a:pt x="119689" y="332"/>
                    </a:cubicBezTo>
                    <a:lnTo>
                      <a:pt x="121363" y="332"/>
                    </a:lnTo>
                    <a:cubicBezTo>
                      <a:pt x="121363" y="332"/>
                      <a:pt x="85000" y="1"/>
                      <a:pt x="54651"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02" name="Google Shape;302;p33"/>
              <p:cNvSpPr/>
              <p:nvPr/>
            </p:nvSpPr>
            <p:spPr>
              <a:xfrm>
                <a:off x="1185239" y="3147447"/>
                <a:ext cx="2409573" cy="878068"/>
              </a:xfrm>
              <a:custGeom>
                <a:avLst/>
                <a:gdLst/>
                <a:ahLst/>
                <a:cxnLst/>
                <a:rect l="l" t="t" r="r" b="b"/>
                <a:pathLst>
                  <a:path w="108576" h="39566" extrusionOk="0">
                    <a:moveTo>
                      <a:pt x="79246" y="0"/>
                    </a:moveTo>
                    <a:cubicBezTo>
                      <a:pt x="64677" y="0"/>
                      <a:pt x="42243" y="119"/>
                      <a:pt x="27164" y="119"/>
                    </a:cubicBezTo>
                    <a:cubicBezTo>
                      <a:pt x="21761" y="119"/>
                      <a:pt x="17302" y="104"/>
                      <a:pt x="14488" y="63"/>
                    </a:cubicBezTo>
                    <a:cubicBezTo>
                      <a:pt x="14320" y="60"/>
                      <a:pt x="14155" y="59"/>
                      <a:pt x="13992" y="59"/>
                    </a:cubicBezTo>
                    <a:cubicBezTo>
                      <a:pt x="942" y="59"/>
                      <a:pt x="438" y="7824"/>
                      <a:pt x="438" y="7824"/>
                    </a:cubicBezTo>
                    <a:lnTo>
                      <a:pt x="0" y="38918"/>
                    </a:lnTo>
                    <a:lnTo>
                      <a:pt x="108575" y="39566"/>
                    </a:lnTo>
                    <a:cubicBezTo>
                      <a:pt x="108575" y="39566"/>
                      <a:pt x="108024" y="15784"/>
                      <a:pt x="107824" y="9416"/>
                    </a:cubicBezTo>
                    <a:cubicBezTo>
                      <a:pt x="107625" y="3048"/>
                      <a:pt x="103048" y="262"/>
                      <a:pt x="91306" y="59"/>
                    </a:cubicBezTo>
                    <a:cubicBezTo>
                      <a:pt x="88822" y="16"/>
                      <a:pt x="84557" y="0"/>
                      <a:pt x="79246"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3" name="Google Shape;303;p33"/>
              <p:cNvSpPr/>
              <p:nvPr/>
            </p:nvSpPr>
            <p:spPr>
              <a:xfrm>
                <a:off x="1185239" y="3147447"/>
                <a:ext cx="2390953" cy="864176"/>
              </a:xfrm>
              <a:custGeom>
                <a:avLst/>
                <a:gdLst/>
                <a:ahLst/>
                <a:cxnLst/>
                <a:rect l="l" t="t" r="r" b="b"/>
                <a:pathLst>
                  <a:path w="107737" h="38940" extrusionOk="0">
                    <a:moveTo>
                      <a:pt x="79280" y="1"/>
                    </a:moveTo>
                    <a:cubicBezTo>
                      <a:pt x="64722" y="1"/>
                      <a:pt x="42289" y="119"/>
                      <a:pt x="27198" y="119"/>
                    </a:cubicBezTo>
                    <a:cubicBezTo>
                      <a:pt x="21780" y="119"/>
                      <a:pt x="17308" y="104"/>
                      <a:pt x="14488" y="63"/>
                    </a:cubicBezTo>
                    <a:cubicBezTo>
                      <a:pt x="14321" y="60"/>
                      <a:pt x="14157" y="59"/>
                      <a:pt x="13994" y="59"/>
                    </a:cubicBezTo>
                    <a:cubicBezTo>
                      <a:pt x="942" y="59"/>
                      <a:pt x="438" y="7824"/>
                      <a:pt x="438" y="7824"/>
                    </a:cubicBezTo>
                    <a:lnTo>
                      <a:pt x="0" y="38918"/>
                    </a:lnTo>
                    <a:lnTo>
                      <a:pt x="3660" y="38940"/>
                    </a:lnTo>
                    <a:lnTo>
                      <a:pt x="4017" y="13508"/>
                    </a:lnTo>
                    <a:cubicBezTo>
                      <a:pt x="4017" y="13508"/>
                      <a:pt x="4521" y="5744"/>
                      <a:pt x="17571" y="5744"/>
                    </a:cubicBezTo>
                    <a:cubicBezTo>
                      <a:pt x="17734" y="5744"/>
                      <a:pt x="17899" y="5745"/>
                      <a:pt x="18067" y="5747"/>
                    </a:cubicBezTo>
                    <a:cubicBezTo>
                      <a:pt x="20880" y="5789"/>
                      <a:pt x="25337" y="5804"/>
                      <a:pt x="30738" y="5804"/>
                    </a:cubicBezTo>
                    <a:cubicBezTo>
                      <a:pt x="45842" y="5804"/>
                      <a:pt x="68329" y="5685"/>
                      <a:pt x="82898" y="5685"/>
                    </a:cubicBezTo>
                    <a:cubicBezTo>
                      <a:pt x="88175" y="5685"/>
                      <a:pt x="92413" y="5700"/>
                      <a:pt x="94886" y="5743"/>
                    </a:cubicBezTo>
                    <a:cubicBezTo>
                      <a:pt x="100959" y="5849"/>
                      <a:pt x="105111" y="6646"/>
                      <a:pt x="107736" y="8271"/>
                    </a:cubicBezTo>
                    <a:cubicBezTo>
                      <a:pt x="107030" y="2712"/>
                      <a:pt x="102320" y="250"/>
                      <a:pt x="91306" y="59"/>
                    </a:cubicBezTo>
                    <a:cubicBezTo>
                      <a:pt x="88828" y="17"/>
                      <a:pt x="84575" y="1"/>
                      <a:pt x="79280"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4" name="Google Shape;304;p33"/>
              <p:cNvSpPr/>
              <p:nvPr/>
            </p:nvSpPr>
            <p:spPr>
              <a:xfrm>
                <a:off x="1185239" y="3864340"/>
                <a:ext cx="2409573" cy="161162"/>
              </a:xfrm>
              <a:custGeom>
                <a:avLst/>
                <a:gdLst/>
                <a:ahLst/>
                <a:cxnLst/>
                <a:rect l="l" t="t" r="r" b="b"/>
                <a:pathLst>
                  <a:path w="108576" h="7262" extrusionOk="0">
                    <a:moveTo>
                      <a:pt x="94" y="0"/>
                    </a:moveTo>
                    <a:lnTo>
                      <a:pt x="0" y="6614"/>
                    </a:lnTo>
                    <a:lnTo>
                      <a:pt x="108575" y="7262"/>
                    </a:lnTo>
                    <a:cubicBezTo>
                      <a:pt x="108575" y="7262"/>
                      <a:pt x="108504" y="4210"/>
                      <a:pt x="108404" y="0"/>
                    </a:cubicBezTo>
                    <a:close/>
                  </a:path>
                </a:pathLst>
              </a:custGeom>
              <a:solidFill>
                <a:srgbClr val="0B0D80"/>
              </a:solidFill>
              <a:ln>
                <a:noFill/>
              </a:ln>
            </p:spPr>
            <p:txBody>
              <a:bodyPr spcFirstLastPara="1" wrap="square" lIns="121900" tIns="121900" rIns="121900" bIns="121900" anchor="ctr" anchorCtr="0">
                <a:noAutofit/>
              </a:bodyPr>
              <a:lstStyle/>
              <a:p>
                <a:endParaRPr sz="1867"/>
              </a:p>
            </p:txBody>
          </p:sp>
          <p:sp>
            <p:nvSpPr>
              <p:cNvPr id="305" name="Google Shape;305;p33"/>
              <p:cNvSpPr/>
              <p:nvPr/>
            </p:nvSpPr>
            <p:spPr>
              <a:xfrm>
                <a:off x="3461530" y="3551210"/>
                <a:ext cx="446957" cy="1048440"/>
              </a:xfrm>
              <a:custGeom>
                <a:avLst/>
                <a:gdLst/>
                <a:ahLst/>
                <a:cxnLst/>
                <a:rect l="l" t="t" r="r" b="b"/>
                <a:pathLst>
                  <a:path w="20140" h="47243" extrusionOk="0">
                    <a:moveTo>
                      <a:pt x="12914" y="0"/>
                    </a:moveTo>
                    <a:cubicBezTo>
                      <a:pt x="7917" y="0"/>
                      <a:pt x="4173" y="8880"/>
                      <a:pt x="2183" y="14669"/>
                    </a:cubicBezTo>
                    <a:cubicBezTo>
                      <a:pt x="1" y="21018"/>
                      <a:pt x="397" y="47243"/>
                      <a:pt x="397" y="47243"/>
                    </a:cubicBezTo>
                    <a:lnTo>
                      <a:pt x="13889" y="47243"/>
                    </a:lnTo>
                    <a:cubicBezTo>
                      <a:pt x="13889" y="47243"/>
                      <a:pt x="13228" y="32394"/>
                      <a:pt x="13161" y="28558"/>
                    </a:cubicBezTo>
                    <a:cubicBezTo>
                      <a:pt x="13096" y="24722"/>
                      <a:pt x="13130" y="22099"/>
                      <a:pt x="16270" y="16455"/>
                    </a:cubicBezTo>
                    <a:cubicBezTo>
                      <a:pt x="19411" y="10811"/>
                      <a:pt x="20139" y="2268"/>
                      <a:pt x="14399" y="260"/>
                    </a:cubicBezTo>
                    <a:cubicBezTo>
                      <a:pt x="13892" y="83"/>
                      <a:pt x="13397" y="0"/>
                      <a:pt x="12914"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6" name="Google Shape;306;p33"/>
              <p:cNvSpPr/>
              <p:nvPr/>
            </p:nvSpPr>
            <p:spPr>
              <a:xfrm>
                <a:off x="910212" y="3551210"/>
                <a:ext cx="446979" cy="1048440"/>
              </a:xfrm>
              <a:custGeom>
                <a:avLst/>
                <a:gdLst/>
                <a:ahLst/>
                <a:cxnLst/>
                <a:rect l="l" t="t" r="r" b="b"/>
                <a:pathLst>
                  <a:path w="20141" h="47243" extrusionOk="0">
                    <a:moveTo>
                      <a:pt x="7227" y="0"/>
                    </a:moveTo>
                    <a:cubicBezTo>
                      <a:pt x="6744" y="0"/>
                      <a:pt x="6249" y="83"/>
                      <a:pt x="5742" y="260"/>
                    </a:cubicBezTo>
                    <a:cubicBezTo>
                      <a:pt x="1" y="2268"/>
                      <a:pt x="730" y="10811"/>
                      <a:pt x="3870" y="16455"/>
                    </a:cubicBezTo>
                    <a:cubicBezTo>
                      <a:pt x="7011" y="22099"/>
                      <a:pt x="7045" y="24722"/>
                      <a:pt x="6978" y="28558"/>
                    </a:cubicBezTo>
                    <a:cubicBezTo>
                      <a:pt x="6913" y="32394"/>
                      <a:pt x="6251" y="47243"/>
                      <a:pt x="6251" y="47243"/>
                    </a:cubicBezTo>
                    <a:lnTo>
                      <a:pt x="19743" y="47243"/>
                    </a:lnTo>
                    <a:cubicBezTo>
                      <a:pt x="19743" y="47243"/>
                      <a:pt x="20140" y="21018"/>
                      <a:pt x="17957" y="14669"/>
                    </a:cubicBezTo>
                    <a:cubicBezTo>
                      <a:pt x="15968" y="8880"/>
                      <a:pt x="12223" y="0"/>
                      <a:pt x="7227"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07" name="Google Shape;307;p33"/>
              <p:cNvSpPr/>
              <p:nvPr/>
            </p:nvSpPr>
            <p:spPr>
              <a:xfrm>
                <a:off x="2480106" y="4451875"/>
                <a:ext cx="337148" cy="259430"/>
              </a:xfrm>
              <a:custGeom>
                <a:avLst/>
                <a:gdLst/>
                <a:ahLst/>
                <a:cxnLst/>
                <a:rect l="l" t="t" r="r" b="b"/>
                <a:pathLst>
                  <a:path w="15192" h="11690" extrusionOk="0">
                    <a:moveTo>
                      <a:pt x="5594" y="0"/>
                    </a:moveTo>
                    <a:lnTo>
                      <a:pt x="1415" y="464"/>
                    </a:lnTo>
                    <a:cubicBezTo>
                      <a:pt x="1415" y="464"/>
                      <a:pt x="1515" y="2959"/>
                      <a:pt x="757" y="3939"/>
                    </a:cubicBezTo>
                    <a:cubicBezTo>
                      <a:pt x="1" y="4920"/>
                      <a:pt x="747" y="6789"/>
                      <a:pt x="2644" y="7454"/>
                    </a:cubicBezTo>
                    <a:cubicBezTo>
                      <a:pt x="4542" y="8120"/>
                      <a:pt x="5742" y="10378"/>
                      <a:pt x="8071" y="11365"/>
                    </a:cubicBezTo>
                    <a:cubicBezTo>
                      <a:pt x="8608" y="11593"/>
                      <a:pt x="9228" y="11690"/>
                      <a:pt x="9870" y="11690"/>
                    </a:cubicBezTo>
                    <a:cubicBezTo>
                      <a:pt x="12014" y="11690"/>
                      <a:pt x="14403" y="10609"/>
                      <a:pt x="14745" y="9696"/>
                    </a:cubicBezTo>
                    <a:cubicBezTo>
                      <a:pt x="15191" y="8509"/>
                      <a:pt x="12563" y="8894"/>
                      <a:pt x="10496" y="7972"/>
                    </a:cubicBezTo>
                    <a:cubicBezTo>
                      <a:pt x="8428" y="7051"/>
                      <a:pt x="5594" y="0"/>
                      <a:pt x="5594"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08" name="Google Shape;308;p33"/>
              <p:cNvSpPr/>
              <p:nvPr/>
            </p:nvSpPr>
            <p:spPr>
              <a:xfrm>
                <a:off x="2480106" y="4506667"/>
                <a:ext cx="337126" cy="204637"/>
              </a:xfrm>
              <a:custGeom>
                <a:avLst/>
                <a:gdLst/>
                <a:ahLst/>
                <a:cxnLst/>
                <a:rect l="l" t="t" r="r" b="b"/>
                <a:pathLst>
                  <a:path w="15191" h="9221" extrusionOk="0">
                    <a:moveTo>
                      <a:pt x="1286" y="0"/>
                    </a:moveTo>
                    <a:cubicBezTo>
                      <a:pt x="1191" y="562"/>
                      <a:pt x="1031" y="1116"/>
                      <a:pt x="757" y="1470"/>
                    </a:cubicBezTo>
                    <a:cubicBezTo>
                      <a:pt x="1" y="2451"/>
                      <a:pt x="746" y="4319"/>
                      <a:pt x="2644" y="4985"/>
                    </a:cubicBezTo>
                    <a:cubicBezTo>
                      <a:pt x="4542" y="5652"/>
                      <a:pt x="5742" y="7910"/>
                      <a:pt x="8071" y="8896"/>
                    </a:cubicBezTo>
                    <a:cubicBezTo>
                      <a:pt x="8608" y="9124"/>
                      <a:pt x="9228" y="9221"/>
                      <a:pt x="9870" y="9221"/>
                    </a:cubicBezTo>
                    <a:cubicBezTo>
                      <a:pt x="12014" y="9221"/>
                      <a:pt x="14403" y="8140"/>
                      <a:pt x="14745" y="7227"/>
                    </a:cubicBezTo>
                    <a:cubicBezTo>
                      <a:pt x="15190" y="6040"/>
                      <a:pt x="12562" y="6425"/>
                      <a:pt x="10496" y="5503"/>
                    </a:cubicBezTo>
                    <a:cubicBezTo>
                      <a:pt x="9710" y="5153"/>
                      <a:pt x="8815" y="3919"/>
                      <a:pt x="8006" y="2523"/>
                    </a:cubicBezTo>
                    <a:cubicBezTo>
                      <a:pt x="7346" y="3047"/>
                      <a:pt x="6687" y="3265"/>
                      <a:pt x="6045" y="3265"/>
                    </a:cubicBezTo>
                    <a:cubicBezTo>
                      <a:pt x="4187" y="3265"/>
                      <a:pt x="2472" y="1446"/>
                      <a:pt x="1286"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09" name="Google Shape;309;p33"/>
              <p:cNvSpPr/>
              <p:nvPr/>
            </p:nvSpPr>
            <p:spPr>
              <a:xfrm>
                <a:off x="2483479" y="4545792"/>
                <a:ext cx="326696" cy="165512"/>
              </a:xfrm>
              <a:custGeom>
                <a:avLst/>
                <a:gdLst/>
                <a:ahLst/>
                <a:cxnLst/>
                <a:rect l="l" t="t" r="r" b="b"/>
                <a:pathLst>
                  <a:path w="14721" h="7458" extrusionOk="0">
                    <a:moveTo>
                      <a:pt x="440" y="0"/>
                    </a:moveTo>
                    <a:lnTo>
                      <a:pt x="440" y="0"/>
                    </a:lnTo>
                    <a:cubicBezTo>
                      <a:pt x="0" y="1022"/>
                      <a:pt x="768" y="2617"/>
                      <a:pt x="2492" y="3222"/>
                    </a:cubicBezTo>
                    <a:cubicBezTo>
                      <a:pt x="4390" y="3887"/>
                      <a:pt x="5590" y="6146"/>
                      <a:pt x="7919" y="7133"/>
                    </a:cubicBezTo>
                    <a:cubicBezTo>
                      <a:pt x="8456" y="7361"/>
                      <a:pt x="9076" y="7458"/>
                      <a:pt x="9718" y="7458"/>
                    </a:cubicBezTo>
                    <a:cubicBezTo>
                      <a:pt x="11862" y="7458"/>
                      <a:pt x="14251" y="6377"/>
                      <a:pt x="14593" y="5463"/>
                    </a:cubicBezTo>
                    <a:cubicBezTo>
                      <a:pt x="14720" y="5127"/>
                      <a:pt x="14593" y="4919"/>
                      <a:pt x="14307" y="4770"/>
                    </a:cubicBezTo>
                    <a:cubicBezTo>
                      <a:pt x="13507" y="5549"/>
                      <a:pt x="11550" y="6301"/>
                      <a:pt x="9762" y="6301"/>
                    </a:cubicBezTo>
                    <a:cubicBezTo>
                      <a:pt x="9120" y="6301"/>
                      <a:pt x="8500" y="6204"/>
                      <a:pt x="7964" y="5977"/>
                    </a:cubicBezTo>
                    <a:cubicBezTo>
                      <a:pt x="5635" y="4990"/>
                      <a:pt x="4435" y="2730"/>
                      <a:pt x="2538" y="2064"/>
                    </a:cubicBezTo>
                    <a:cubicBezTo>
                      <a:pt x="1390" y="1662"/>
                      <a:pt x="667" y="820"/>
                      <a:pt x="440"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10" name="Google Shape;310;p33"/>
              <p:cNvSpPr/>
              <p:nvPr/>
            </p:nvSpPr>
            <p:spPr>
              <a:xfrm>
                <a:off x="2511485" y="4462105"/>
                <a:ext cx="399" cy="3906"/>
              </a:xfrm>
              <a:custGeom>
                <a:avLst/>
                <a:gdLst/>
                <a:ahLst/>
                <a:cxnLst/>
                <a:rect l="l" t="t" r="r" b="b"/>
                <a:pathLst>
                  <a:path w="18" h="176" extrusionOk="0">
                    <a:moveTo>
                      <a:pt x="18" y="0"/>
                    </a:moveTo>
                    <a:lnTo>
                      <a:pt x="1" y="3"/>
                    </a:lnTo>
                    <a:cubicBezTo>
                      <a:pt x="1" y="3"/>
                      <a:pt x="3" y="69"/>
                      <a:pt x="4" y="176"/>
                    </a:cubicBezTo>
                    <a:cubicBezTo>
                      <a:pt x="10" y="117"/>
                      <a:pt x="14" y="58"/>
                      <a:pt x="18" y="0"/>
                    </a:cubicBezTo>
                    <a:close/>
                  </a:path>
                </a:pathLst>
              </a:custGeom>
              <a:solidFill>
                <a:srgbClr val="9B8396"/>
              </a:solidFill>
              <a:ln>
                <a:noFill/>
              </a:ln>
            </p:spPr>
            <p:txBody>
              <a:bodyPr spcFirstLastPara="1" wrap="square" lIns="121900" tIns="121900" rIns="121900" bIns="121900" anchor="ctr" anchorCtr="0">
                <a:noAutofit/>
              </a:bodyPr>
              <a:lstStyle/>
              <a:p>
                <a:endParaRPr sz="1867"/>
              </a:p>
            </p:txBody>
          </p:sp>
          <p:sp>
            <p:nvSpPr>
              <p:cNvPr id="311" name="Google Shape;311;p33"/>
              <p:cNvSpPr/>
              <p:nvPr/>
            </p:nvSpPr>
            <p:spPr>
              <a:xfrm>
                <a:off x="2319523" y="4451875"/>
                <a:ext cx="304437" cy="307544"/>
              </a:xfrm>
              <a:custGeom>
                <a:avLst/>
                <a:gdLst/>
                <a:ahLst/>
                <a:cxnLst/>
                <a:rect l="l" t="t" r="r" b="b"/>
                <a:pathLst>
                  <a:path w="13718" h="13858" extrusionOk="0">
                    <a:moveTo>
                      <a:pt x="3446" y="0"/>
                    </a:moveTo>
                    <a:cubicBezTo>
                      <a:pt x="3446" y="0"/>
                      <a:pt x="2701" y="2383"/>
                      <a:pt x="1659" y="3053"/>
                    </a:cubicBezTo>
                    <a:cubicBezTo>
                      <a:pt x="617" y="3722"/>
                      <a:pt x="0" y="5663"/>
                      <a:pt x="1564" y="6929"/>
                    </a:cubicBezTo>
                    <a:cubicBezTo>
                      <a:pt x="3127" y="8193"/>
                      <a:pt x="4190" y="10792"/>
                      <a:pt x="6051" y="12505"/>
                    </a:cubicBezTo>
                    <a:cubicBezTo>
                      <a:pt x="7087" y="13458"/>
                      <a:pt x="8838" y="13858"/>
                      <a:pt x="10328" y="13858"/>
                    </a:cubicBezTo>
                    <a:cubicBezTo>
                      <a:pt x="11515" y="13858"/>
                      <a:pt x="12536" y="13604"/>
                      <a:pt x="12899" y="13175"/>
                    </a:cubicBezTo>
                    <a:cubicBezTo>
                      <a:pt x="13717" y="12207"/>
                      <a:pt x="11112" y="11687"/>
                      <a:pt x="9475" y="10124"/>
                    </a:cubicBezTo>
                    <a:cubicBezTo>
                      <a:pt x="7838" y="8560"/>
                      <a:pt x="7538" y="968"/>
                      <a:pt x="7538" y="968"/>
                    </a:cubicBezTo>
                    <a:lnTo>
                      <a:pt x="3446"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12" name="Google Shape;312;p33"/>
              <p:cNvSpPr/>
              <p:nvPr/>
            </p:nvSpPr>
            <p:spPr>
              <a:xfrm>
                <a:off x="2319523" y="4503360"/>
                <a:ext cx="304415" cy="256035"/>
              </a:xfrm>
              <a:custGeom>
                <a:avLst/>
                <a:gdLst/>
                <a:ahLst/>
                <a:cxnLst/>
                <a:rect l="l" t="t" r="r" b="b"/>
                <a:pathLst>
                  <a:path w="13717" h="11537" extrusionOk="0">
                    <a:moveTo>
                      <a:pt x="2356" y="0"/>
                    </a:moveTo>
                    <a:cubicBezTo>
                      <a:pt x="2145" y="306"/>
                      <a:pt x="1911" y="569"/>
                      <a:pt x="1659" y="731"/>
                    </a:cubicBezTo>
                    <a:cubicBezTo>
                      <a:pt x="616" y="1402"/>
                      <a:pt x="0" y="3343"/>
                      <a:pt x="1563" y="4608"/>
                    </a:cubicBezTo>
                    <a:cubicBezTo>
                      <a:pt x="3126" y="5873"/>
                      <a:pt x="4189" y="8473"/>
                      <a:pt x="6051" y="10184"/>
                    </a:cubicBezTo>
                    <a:cubicBezTo>
                      <a:pt x="7087" y="11137"/>
                      <a:pt x="8839" y="11537"/>
                      <a:pt x="10329" y="11537"/>
                    </a:cubicBezTo>
                    <a:cubicBezTo>
                      <a:pt x="11515" y="11537"/>
                      <a:pt x="12535" y="11283"/>
                      <a:pt x="12898" y="10854"/>
                    </a:cubicBezTo>
                    <a:cubicBezTo>
                      <a:pt x="13716" y="9885"/>
                      <a:pt x="11112" y="9366"/>
                      <a:pt x="9475" y="7804"/>
                    </a:cubicBezTo>
                    <a:cubicBezTo>
                      <a:pt x="8966" y="7317"/>
                      <a:pt x="8586" y="6248"/>
                      <a:pt x="8304" y="5005"/>
                    </a:cubicBezTo>
                    <a:cubicBezTo>
                      <a:pt x="8041" y="5420"/>
                      <a:pt x="7638" y="5656"/>
                      <a:pt x="7181" y="5656"/>
                    </a:cubicBezTo>
                    <a:cubicBezTo>
                      <a:pt x="6885" y="5656"/>
                      <a:pt x="6566" y="5557"/>
                      <a:pt x="6247" y="5344"/>
                    </a:cubicBezTo>
                    <a:cubicBezTo>
                      <a:pt x="4324" y="3806"/>
                      <a:pt x="3151" y="2261"/>
                      <a:pt x="2356"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13" name="Google Shape;313;p33"/>
              <p:cNvSpPr/>
              <p:nvPr/>
            </p:nvSpPr>
            <p:spPr>
              <a:xfrm>
                <a:off x="2329377" y="4540244"/>
                <a:ext cx="282089" cy="219173"/>
              </a:xfrm>
              <a:custGeom>
                <a:avLst/>
                <a:gdLst/>
                <a:ahLst/>
                <a:cxnLst/>
                <a:rect l="l" t="t" r="r" b="b"/>
                <a:pathLst>
                  <a:path w="12711" h="9876" extrusionOk="0">
                    <a:moveTo>
                      <a:pt x="423" y="1"/>
                    </a:moveTo>
                    <a:lnTo>
                      <a:pt x="423" y="1"/>
                    </a:lnTo>
                    <a:cubicBezTo>
                      <a:pt x="0" y="878"/>
                      <a:pt x="41" y="2073"/>
                      <a:pt x="1120" y="2947"/>
                    </a:cubicBezTo>
                    <a:cubicBezTo>
                      <a:pt x="2683" y="4211"/>
                      <a:pt x="3745" y="6811"/>
                      <a:pt x="5607" y="8523"/>
                    </a:cubicBezTo>
                    <a:cubicBezTo>
                      <a:pt x="6644" y="9475"/>
                      <a:pt x="8396" y="9875"/>
                      <a:pt x="9886" y="9875"/>
                    </a:cubicBezTo>
                    <a:cubicBezTo>
                      <a:pt x="11072" y="9875"/>
                      <a:pt x="12092" y="9622"/>
                      <a:pt x="12455" y="9193"/>
                    </a:cubicBezTo>
                    <a:cubicBezTo>
                      <a:pt x="12711" y="8891"/>
                      <a:pt x="12631" y="8632"/>
                      <a:pt x="12351" y="8370"/>
                    </a:cubicBezTo>
                    <a:cubicBezTo>
                      <a:pt x="11859" y="8638"/>
                      <a:pt x="11039" y="8790"/>
                      <a:pt x="10121" y="8790"/>
                    </a:cubicBezTo>
                    <a:cubicBezTo>
                      <a:pt x="8635" y="8790"/>
                      <a:pt x="6890" y="8391"/>
                      <a:pt x="5855" y="7439"/>
                    </a:cubicBezTo>
                    <a:cubicBezTo>
                      <a:pt x="3993" y="5728"/>
                      <a:pt x="2931" y="3128"/>
                      <a:pt x="1368" y="1863"/>
                    </a:cubicBezTo>
                    <a:cubicBezTo>
                      <a:pt x="692" y="1315"/>
                      <a:pt x="425" y="643"/>
                      <a:pt x="423"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14" name="Google Shape;314;p33"/>
              <p:cNvSpPr/>
              <p:nvPr/>
            </p:nvSpPr>
            <p:spPr>
              <a:xfrm>
                <a:off x="2207542" y="3273609"/>
                <a:ext cx="184819" cy="295804"/>
              </a:xfrm>
              <a:custGeom>
                <a:avLst/>
                <a:gdLst/>
                <a:ahLst/>
                <a:cxnLst/>
                <a:rect l="l" t="t" r="r" b="b"/>
                <a:pathLst>
                  <a:path w="8328" h="13329" extrusionOk="0">
                    <a:moveTo>
                      <a:pt x="0" y="0"/>
                    </a:moveTo>
                    <a:cubicBezTo>
                      <a:pt x="0" y="1"/>
                      <a:pt x="1292" y="11678"/>
                      <a:pt x="2725" y="12976"/>
                    </a:cubicBezTo>
                    <a:cubicBezTo>
                      <a:pt x="3178" y="13222"/>
                      <a:pt x="3668" y="13329"/>
                      <a:pt x="4156" y="13329"/>
                    </a:cubicBezTo>
                    <a:cubicBezTo>
                      <a:pt x="6248" y="13329"/>
                      <a:pt x="8328" y="11381"/>
                      <a:pt x="7483" y="10109"/>
                    </a:cubicBezTo>
                    <a:cubicBezTo>
                      <a:pt x="6440" y="8541"/>
                      <a:pt x="3351" y="332"/>
                      <a:pt x="3351" y="332"/>
                    </a:cubicBezTo>
                    <a:lnTo>
                      <a:pt x="0"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15" name="Google Shape;315;p33"/>
              <p:cNvSpPr/>
              <p:nvPr/>
            </p:nvSpPr>
            <p:spPr>
              <a:xfrm>
                <a:off x="1822375" y="2872620"/>
                <a:ext cx="135951" cy="138748"/>
              </a:xfrm>
              <a:custGeom>
                <a:avLst/>
                <a:gdLst/>
                <a:ahLst/>
                <a:cxnLst/>
                <a:rect l="l" t="t" r="r" b="b"/>
                <a:pathLst>
                  <a:path w="6126" h="6252" extrusionOk="0">
                    <a:moveTo>
                      <a:pt x="3063" y="1"/>
                    </a:moveTo>
                    <a:cubicBezTo>
                      <a:pt x="1372" y="1"/>
                      <a:pt x="0" y="1399"/>
                      <a:pt x="0" y="3126"/>
                    </a:cubicBezTo>
                    <a:cubicBezTo>
                      <a:pt x="0" y="4852"/>
                      <a:pt x="1372" y="6251"/>
                      <a:pt x="3063" y="6251"/>
                    </a:cubicBezTo>
                    <a:cubicBezTo>
                      <a:pt x="4754" y="6251"/>
                      <a:pt x="6126" y="4852"/>
                      <a:pt x="6126" y="3126"/>
                    </a:cubicBezTo>
                    <a:cubicBezTo>
                      <a:pt x="6126" y="1399"/>
                      <a:pt x="4754" y="1"/>
                      <a:pt x="3063" y="1"/>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16" name="Google Shape;316;p33"/>
              <p:cNvSpPr/>
              <p:nvPr/>
            </p:nvSpPr>
            <p:spPr>
              <a:xfrm>
                <a:off x="2061984" y="3630480"/>
                <a:ext cx="762690" cy="857496"/>
              </a:xfrm>
              <a:custGeom>
                <a:avLst/>
                <a:gdLst/>
                <a:ahLst/>
                <a:cxnLst/>
                <a:rect l="l" t="t" r="r" b="b"/>
                <a:pathLst>
                  <a:path w="34367" h="38639" extrusionOk="0">
                    <a:moveTo>
                      <a:pt x="21109" y="0"/>
                    </a:moveTo>
                    <a:cubicBezTo>
                      <a:pt x="14584" y="0"/>
                      <a:pt x="7960" y="733"/>
                      <a:pt x="7960" y="733"/>
                    </a:cubicBezTo>
                    <a:lnTo>
                      <a:pt x="920" y="6655"/>
                    </a:lnTo>
                    <a:lnTo>
                      <a:pt x="970" y="7430"/>
                    </a:lnTo>
                    <a:cubicBezTo>
                      <a:pt x="970" y="7430"/>
                      <a:pt x="1" y="13053"/>
                      <a:pt x="6591" y="13246"/>
                    </a:cubicBezTo>
                    <a:cubicBezTo>
                      <a:pt x="6693" y="13248"/>
                      <a:pt x="6796" y="13250"/>
                      <a:pt x="6901" y="13250"/>
                    </a:cubicBezTo>
                    <a:cubicBezTo>
                      <a:pt x="13566" y="13250"/>
                      <a:pt x="25745" y="7302"/>
                      <a:pt x="25746" y="7302"/>
                    </a:cubicBezTo>
                    <a:lnTo>
                      <a:pt x="25746" y="7302"/>
                    </a:lnTo>
                    <a:lnTo>
                      <a:pt x="19580" y="37670"/>
                    </a:lnTo>
                    <a:lnTo>
                      <a:pt x="25976" y="38639"/>
                    </a:lnTo>
                    <a:cubicBezTo>
                      <a:pt x="25976" y="38639"/>
                      <a:pt x="34366" y="6310"/>
                      <a:pt x="33636" y="3044"/>
                    </a:cubicBezTo>
                    <a:cubicBezTo>
                      <a:pt x="33097" y="628"/>
                      <a:pt x="27145" y="0"/>
                      <a:pt x="21109"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17" name="Google Shape;317;p33"/>
              <p:cNvSpPr/>
              <p:nvPr/>
            </p:nvSpPr>
            <p:spPr>
              <a:xfrm>
                <a:off x="1905840" y="3667363"/>
                <a:ext cx="810093" cy="840008"/>
              </a:xfrm>
              <a:custGeom>
                <a:avLst/>
                <a:gdLst/>
                <a:ahLst/>
                <a:cxnLst/>
                <a:rect l="l" t="t" r="r" b="b"/>
                <a:pathLst>
                  <a:path w="36503" h="37851" extrusionOk="0">
                    <a:moveTo>
                      <a:pt x="25936" y="0"/>
                    </a:moveTo>
                    <a:cubicBezTo>
                      <a:pt x="19762" y="0"/>
                      <a:pt x="13012" y="609"/>
                      <a:pt x="13012" y="609"/>
                    </a:cubicBezTo>
                    <a:lnTo>
                      <a:pt x="1996" y="5865"/>
                    </a:lnTo>
                    <a:lnTo>
                      <a:pt x="0" y="8664"/>
                    </a:lnTo>
                    <a:cubicBezTo>
                      <a:pt x="0" y="8664"/>
                      <a:pt x="487" y="13709"/>
                      <a:pt x="7077" y="13902"/>
                    </a:cubicBezTo>
                    <a:cubicBezTo>
                      <a:pt x="7193" y="13906"/>
                      <a:pt x="7311" y="13908"/>
                      <a:pt x="7430" y="13908"/>
                    </a:cubicBezTo>
                    <a:cubicBezTo>
                      <a:pt x="14084" y="13908"/>
                      <a:pt x="25578" y="8662"/>
                      <a:pt x="25579" y="8662"/>
                    </a:cubicBezTo>
                    <a:lnTo>
                      <a:pt x="25579" y="8662"/>
                    </a:lnTo>
                    <a:lnTo>
                      <a:pt x="20656" y="36882"/>
                    </a:lnTo>
                    <a:lnTo>
                      <a:pt x="27053" y="37851"/>
                    </a:lnTo>
                    <a:cubicBezTo>
                      <a:pt x="27053" y="37851"/>
                      <a:pt x="36502" y="5187"/>
                      <a:pt x="35920" y="1892"/>
                    </a:cubicBezTo>
                    <a:cubicBezTo>
                      <a:pt x="35658" y="408"/>
                      <a:pt x="30990" y="0"/>
                      <a:pt x="25936"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18" name="Google Shape;318;p33"/>
              <p:cNvSpPr/>
              <p:nvPr/>
            </p:nvSpPr>
            <p:spPr>
              <a:xfrm>
                <a:off x="1747699" y="2600723"/>
                <a:ext cx="520658" cy="539145"/>
              </a:xfrm>
              <a:custGeom>
                <a:avLst/>
                <a:gdLst/>
                <a:ahLst/>
                <a:cxnLst/>
                <a:rect l="l" t="t" r="r" b="b"/>
                <a:pathLst>
                  <a:path w="23461" h="24294" extrusionOk="0">
                    <a:moveTo>
                      <a:pt x="10743" y="0"/>
                    </a:moveTo>
                    <a:cubicBezTo>
                      <a:pt x="8084" y="0"/>
                      <a:pt x="5311" y="1494"/>
                      <a:pt x="3365" y="3916"/>
                    </a:cubicBezTo>
                    <a:cubicBezTo>
                      <a:pt x="1161" y="6660"/>
                      <a:pt x="1" y="15707"/>
                      <a:pt x="1006" y="19545"/>
                    </a:cubicBezTo>
                    <a:cubicBezTo>
                      <a:pt x="2128" y="23833"/>
                      <a:pt x="6857" y="24293"/>
                      <a:pt x="8835" y="24293"/>
                    </a:cubicBezTo>
                    <a:cubicBezTo>
                      <a:pt x="9376" y="24293"/>
                      <a:pt x="9712" y="24259"/>
                      <a:pt x="9712" y="24259"/>
                    </a:cubicBezTo>
                    <a:cubicBezTo>
                      <a:pt x="9712" y="24259"/>
                      <a:pt x="10598" y="22561"/>
                      <a:pt x="10825" y="21001"/>
                    </a:cubicBezTo>
                    <a:cubicBezTo>
                      <a:pt x="10054" y="20642"/>
                      <a:pt x="8705" y="19312"/>
                      <a:pt x="7466" y="17353"/>
                    </a:cubicBezTo>
                    <a:cubicBezTo>
                      <a:pt x="5958" y="17237"/>
                      <a:pt x="4251" y="15255"/>
                      <a:pt x="5137" y="13779"/>
                    </a:cubicBezTo>
                    <a:cubicBezTo>
                      <a:pt x="8235" y="13337"/>
                      <a:pt x="15246" y="5294"/>
                      <a:pt x="15247" y="5294"/>
                    </a:cubicBezTo>
                    <a:lnTo>
                      <a:pt x="15247" y="5294"/>
                    </a:lnTo>
                    <a:lnTo>
                      <a:pt x="11513" y="22479"/>
                    </a:lnTo>
                    <a:cubicBezTo>
                      <a:pt x="11513" y="22479"/>
                      <a:pt x="12312" y="22320"/>
                      <a:pt x="13172" y="22320"/>
                    </a:cubicBezTo>
                    <a:cubicBezTo>
                      <a:pt x="14157" y="22320"/>
                      <a:pt x="15221" y="22529"/>
                      <a:pt x="15247" y="23422"/>
                    </a:cubicBezTo>
                    <a:cubicBezTo>
                      <a:pt x="23460" y="20474"/>
                      <a:pt x="19400" y="1945"/>
                      <a:pt x="15247" y="1777"/>
                    </a:cubicBezTo>
                    <a:cubicBezTo>
                      <a:pt x="13927" y="550"/>
                      <a:pt x="12356" y="0"/>
                      <a:pt x="10743"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19" name="Google Shape;319;p33"/>
              <p:cNvSpPr/>
              <p:nvPr/>
            </p:nvSpPr>
            <p:spPr>
              <a:xfrm>
                <a:off x="2003175" y="2640314"/>
                <a:ext cx="264046" cy="480224"/>
              </a:xfrm>
              <a:custGeom>
                <a:avLst/>
                <a:gdLst/>
                <a:ahLst/>
                <a:cxnLst/>
                <a:rect l="l" t="t" r="r" b="b"/>
                <a:pathLst>
                  <a:path w="11898" h="21639" extrusionOk="0">
                    <a:moveTo>
                      <a:pt x="3811" y="0"/>
                    </a:moveTo>
                    <a:lnTo>
                      <a:pt x="3811" y="0"/>
                    </a:lnTo>
                    <a:cubicBezTo>
                      <a:pt x="6661" y="5007"/>
                      <a:pt x="7868" y="17146"/>
                      <a:pt x="1354" y="19483"/>
                    </a:cubicBezTo>
                    <a:cubicBezTo>
                      <a:pt x="1338" y="18963"/>
                      <a:pt x="970" y="18675"/>
                      <a:pt x="472" y="18526"/>
                    </a:cubicBezTo>
                    <a:lnTo>
                      <a:pt x="1" y="20695"/>
                    </a:lnTo>
                    <a:cubicBezTo>
                      <a:pt x="1" y="20695"/>
                      <a:pt x="800" y="20536"/>
                      <a:pt x="1659" y="20536"/>
                    </a:cubicBezTo>
                    <a:cubicBezTo>
                      <a:pt x="2645" y="20536"/>
                      <a:pt x="3708" y="20745"/>
                      <a:pt x="3735" y="21638"/>
                    </a:cubicBezTo>
                    <a:cubicBezTo>
                      <a:pt x="11897" y="18709"/>
                      <a:pt x="7936" y="390"/>
                      <a:pt x="3811"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20" name="Google Shape;320;p33"/>
              <p:cNvSpPr/>
              <p:nvPr/>
            </p:nvSpPr>
            <p:spPr>
              <a:xfrm>
                <a:off x="1675907" y="3079229"/>
                <a:ext cx="641008" cy="821855"/>
              </a:xfrm>
              <a:custGeom>
                <a:avLst/>
                <a:gdLst/>
                <a:ahLst/>
                <a:cxnLst/>
                <a:rect l="l" t="t" r="r" b="b"/>
                <a:pathLst>
                  <a:path w="28884" h="37033" extrusionOk="0">
                    <a:moveTo>
                      <a:pt x="12482" y="0"/>
                    </a:moveTo>
                    <a:cubicBezTo>
                      <a:pt x="12482" y="0"/>
                      <a:pt x="6494" y="383"/>
                      <a:pt x="3975" y="2225"/>
                    </a:cubicBezTo>
                    <a:cubicBezTo>
                      <a:pt x="1454" y="4066"/>
                      <a:pt x="0" y="12692"/>
                      <a:pt x="0" y="12692"/>
                    </a:cubicBezTo>
                    <a:lnTo>
                      <a:pt x="7321" y="14958"/>
                    </a:lnTo>
                    <a:cubicBezTo>
                      <a:pt x="7321" y="14958"/>
                      <a:pt x="638" y="27045"/>
                      <a:pt x="10824" y="37032"/>
                    </a:cubicBezTo>
                    <a:cubicBezTo>
                      <a:pt x="17414" y="30055"/>
                      <a:pt x="24813" y="26165"/>
                      <a:pt x="28884" y="25196"/>
                    </a:cubicBezTo>
                    <a:cubicBezTo>
                      <a:pt x="25588" y="16085"/>
                      <a:pt x="25610" y="12164"/>
                      <a:pt x="25610" y="12164"/>
                    </a:cubicBezTo>
                    <a:lnTo>
                      <a:pt x="28392" y="11112"/>
                    </a:lnTo>
                    <a:cubicBezTo>
                      <a:pt x="28392" y="11112"/>
                      <a:pt x="26247" y="5582"/>
                      <a:pt x="21950" y="2093"/>
                    </a:cubicBezTo>
                    <a:cubicBezTo>
                      <a:pt x="19966" y="481"/>
                      <a:pt x="16190" y="381"/>
                      <a:pt x="12482" y="0"/>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21" name="Google Shape;321;p33"/>
              <p:cNvSpPr/>
              <p:nvPr/>
            </p:nvSpPr>
            <p:spPr>
              <a:xfrm>
                <a:off x="1910633" y="2980674"/>
                <a:ext cx="114824" cy="165645"/>
              </a:xfrm>
              <a:custGeom>
                <a:avLst/>
                <a:gdLst/>
                <a:ahLst/>
                <a:cxnLst/>
                <a:rect l="l" t="t" r="r" b="b"/>
                <a:pathLst>
                  <a:path w="5174" h="7464" extrusionOk="0">
                    <a:moveTo>
                      <a:pt x="295" y="0"/>
                    </a:moveTo>
                    <a:cubicBezTo>
                      <a:pt x="295" y="0"/>
                      <a:pt x="1" y="4760"/>
                      <a:pt x="105" y="5363"/>
                    </a:cubicBezTo>
                    <a:cubicBezTo>
                      <a:pt x="365" y="6871"/>
                      <a:pt x="2131" y="7464"/>
                      <a:pt x="3523" y="7464"/>
                    </a:cubicBezTo>
                    <a:cubicBezTo>
                      <a:pt x="4297" y="7464"/>
                      <a:pt x="4955" y="7280"/>
                      <a:pt x="5173" y="6969"/>
                    </a:cubicBezTo>
                    <a:lnTo>
                      <a:pt x="5173" y="3310"/>
                    </a:lnTo>
                    <a:lnTo>
                      <a:pt x="295"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2" name="Google Shape;322;p33"/>
              <p:cNvSpPr/>
              <p:nvPr/>
            </p:nvSpPr>
            <p:spPr>
              <a:xfrm>
                <a:off x="1861700" y="2677197"/>
                <a:ext cx="287304" cy="409496"/>
              </a:xfrm>
              <a:custGeom>
                <a:avLst/>
                <a:gdLst/>
                <a:ahLst/>
                <a:cxnLst/>
                <a:rect l="l" t="t" r="r" b="b"/>
                <a:pathLst>
                  <a:path w="12946" h="18452" extrusionOk="0">
                    <a:moveTo>
                      <a:pt x="7667" y="0"/>
                    </a:moveTo>
                    <a:cubicBezTo>
                      <a:pt x="7621" y="0"/>
                      <a:pt x="7574" y="1"/>
                      <a:pt x="7527" y="2"/>
                    </a:cubicBezTo>
                    <a:cubicBezTo>
                      <a:pt x="4354" y="76"/>
                      <a:pt x="1476" y="7382"/>
                      <a:pt x="1476" y="7382"/>
                    </a:cubicBezTo>
                    <a:cubicBezTo>
                      <a:pt x="1476" y="7382"/>
                      <a:pt x="0" y="16828"/>
                      <a:pt x="8265" y="18452"/>
                    </a:cubicBezTo>
                    <a:cubicBezTo>
                      <a:pt x="11648" y="17530"/>
                      <a:pt x="12545" y="14687"/>
                      <a:pt x="12471" y="10850"/>
                    </a:cubicBezTo>
                    <a:cubicBezTo>
                      <a:pt x="12545" y="8268"/>
                      <a:pt x="12945" y="7087"/>
                      <a:pt x="12487" y="4726"/>
                    </a:cubicBezTo>
                    <a:cubicBezTo>
                      <a:pt x="12036" y="2400"/>
                      <a:pt x="10739" y="0"/>
                      <a:pt x="7667"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3" name="Google Shape;323;p33"/>
              <p:cNvSpPr/>
              <p:nvPr/>
            </p:nvSpPr>
            <p:spPr>
              <a:xfrm>
                <a:off x="1933624" y="2698435"/>
                <a:ext cx="215378" cy="387370"/>
              </a:xfrm>
              <a:custGeom>
                <a:avLst/>
                <a:gdLst/>
                <a:ahLst/>
                <a:cxnLst/>
                <a:rect l="l" t="t" r="r" b="b"/>
                <a:pathLst>
                  <a:path w="9705" h="17455" extrusionOk="0">
                    <a:moveTo>
                      <a:pt x="7181" y="0"/>
                    </a:moveTo>
                    <a:cubicBezTo>
                      <a:pt x="7176" y="0"/>
                      <a:pt x="7171" y="0"/>
                      <a:pt x="7166" y="0"/>
                    </a:cubicBezTo>
                    <a:cubicBezTo>
                      <a:pt x="3992" y="74"/>
                      <a:pt x="1115" y="7380"/>
                      <a:pt x="1115" y="7380"/>
                    </a:cubicBezTo>
                    <a:cubicBezTo>
                      <a:pt x="1115" y="7380"/>
                      <a:pt x="1" y="14525"/>
                      <a:pt x="5150" y="17454"/>
                    </a:cubicBezTo>
                    <a:cubicBezTo>
                      <a:pt x="8426" y="16494"/>
                      <a:pt x="9303" y="13680"/>
                      <a:pt x="9230" y="9893"/>
                    </a:cubicBezTo>
                    <a:cubicBezTo>
                      <a:pt x="9304" y="7311"/>
                      <a:pt x="9704" y="6130"/>
                      <a:pt x="9246" y="3769"/>
                    </a:cubicBezTo>
                    <a:cubicBezTo>
                      <a:pt x="8971" y="2353"/>
                      <a:pt x="8380" y="916"/>
                      <a:pt x="7270" y="3"/>
                    </a:cubicBezTo>
                    <a:cubicBezTo>
                      <a:pt x="7239" y="3"/>
                      <a:pt x="7211" y="0"/>
                      <a:pt x="7181"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4" name="Google Shape;324;p33"/>
              <p:cNvSpPr/>
              <p:nvPr/>
            </p:nvSpPr>
            <p:spPr>
              <a:xfrm>
                <a:off x="1828634" y="2667410"/>
                <a:ext cx="328072" cy="257144"/>
              </a:xfrm>
              <a:custGeom>
                <a:avLst/>
                <a:gdLst/>
                <a:ahLst/>
                <a:cxnLst/>
                <a:rect l="l" t="t" r="r" b="b"/>
                <a:pathLst>
                  <a:path w="14783" h="11587" extrusionOk="0">
                    <a:moveTo>
                      <a:pt x="9799" y="0"/>
                    </a:moveTo>
                    <a:cubicBezTo>
                      <a:pt x="8715" y="0"/>
                      <a:pt x="7548" y="222"/>
                      <a:pt x="6482" y="649"/>
                    </a:cubicBezTo>
                    <a:cubicBezTo>
                      <a:pt x="3898" y="1682"/>
                      <a:pt x="0" y="7354"/>
                      <a:pt x="530" y="11586"/>
                    </a:cubicBezTo>
                    <a:cubicBezTo>
                      <a:pt x="6360" y="10406"/>
                      <a:pt x="14121" y="6263"/>
                      <a:pt x="14121" y="6263"/>
                    </a:cubicBezTo>
                    <a:cubicBezTo>
                      <a:pt x="14783" y="4939"/>
                      <a:pt x="14309" y="2678"/>
                      <a:pt x="13393" y="1398"/>
                    </a:cubicBezTo>
                    <a:cubicBezTo>
                      <a:pt x="12713" y="449"/>
                      <a:pt x="11340" y="0"/>
                      <a:pt x="9799"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25" name="Google Shape;325;p33"/>
              <p:cNvSpPr/>
              <p:nvPr/>
            </p:nvSpPr>
            <p:spPr>
              <a:xfrm>
                <a:off x="2153704" y="3352391"/>
                <a:ext cx="220016" cy="158832"/>
              </a:xfrm>
              <a:custGeom>
                <a:avLst/>
                <a:gdLst/>
                <a:ahLst/>
                <a:cxnLst/>
                <a:rect l="l" t="t" r="r" b="b"/>
                <a:pathLst>
                  <a:path w="9914" h="7157" extrusionOk="0">
                    <a:moveTo>
                      <a:pt x="4534" y="1"/>
                    </a:moveTo>
                    <a:cubicBezTo>
                      <a:pt x="3816" y="1"/>
                      <a:pt x="3754" y="348"/>
                      <a:pt x="3500" y="633"/>
                    </a:cubicBezTo>
                    <a:cubicBezTo>
                      <a:pt x="3152" y="1025"/>
                      <a:pt x="756" y="4947"/>
                      <a:pt x="756" y="4947"/>
                    </a:cubicBezTo>
                    <a:cubicBezTo>
                      <a:pt x="756" y="4947"/>
                      <a:pt x="1" y="6560"/>
                      <a:pt x="756" y="6995"/>
                    </a:cubicBezTo>
                    <a:cubicBezTo>
                      <a:pt x="962" y="7114"/>
                      <a:pt x="1418" y="7157"/>
                      <a:pt x="1973" y="7157"/>
                    </a:cubicBezTo>
                    <a:cubicBezTo>
                      <a:pt x="3454" y="7157"/>
                      <a:pt x="5637" y="6849"/>
                      <a:pt x="5637" y="6849"/>
                    </a:cubicBezTo>
                    <a:cubicBezTo>
                      <a:pt x="5637" y="6849"/>
                      <a:pt x="7060" y="5368"/>
                      <a:pt x="7786" y="4526"/>
                    </a:cubicBezTo>
                    <a:cubicBezTo>
                      <a:pt x="8512" y="3684"/>
                      <a:pt x="9913" y="2038"/>
                      <a:pt x="9884" y="1820"/>
                    </a:cubicBezTo>
                    <a:cubicBezTo>
                      <a:pt x="9830" y="1435"/>
                      <a:pt x="7495" y="604"/>
                      <a:pt x="5665" y="169"/>
                    </a:cubicBezTo>
                    <a:cubicBezTo>
                      <a:pt x="5166" y="50"/>
                      <a:pt x="4804" y="1"/>
                      <a:pt x="4534"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26" name="Google Shape;326;p33"/>
              <p:cNvSpPr/>
              <p:nvPr/>
            </p:nvSpPr>
            <p:spPr>
              <a:xfrm>
                <a:off x="2153859" y="3352391"/>
                <a:ext cx="221437" cy="155126"/>
              </a:xfrm>
              <a:custGeom>
                <a:avLst/>
                <a:gdLst/>
                <a:ahLst/>
                <a:cxnLst/>
                <a:rect l="l" t="t" r="r" b="b"/>
                <a:pathLst>
                  <a:path w="9978" h="6990" extrusionOk="0">
                    <a:moveTo>
                      <a:pt x="4527" y="1"/>
                    </a:moveTo>
                    <a:cubicBezTo>
                      <a:pt x="3809" y="1"/>
                      <a:pt x="3747" y="348"/>
                      <a:pt x="3493" y="633"/>
                    </a:cubicBezTo>
                    <a:cubicBezTo>
                      <a:pt x="3145" y="1025"/>
                      <a:pt x="749" y="4947"/>
                      <a:pt x="749" y="4947"/>
                    </a:cubicBezTo>
                    <a:cubicBezTo>
                      <a:pt x="749" y="4947"/>
                      <a:pt x="0" y="6547"/>
                      <a:pt x="741" y="6990"/>
                    </a:cubicBezTo>
                    <a:cubicBezTo>
                      <a:pt x="734" y="6378"/>
                      <a:pt x="1075" y="5644"/>
                      <a:pt x="1075" y="5644"/>
                    </a:cubicBezTo>
                    <a:cubicBezTo>
                      <a:pt x="1075" y="5644"/>
                      <a:pt x="3473" y="1723"/>
                      <a:pt x="3821" y="1330"/>
                    </a:cubicBezTo>
                    <a:cubicBezTo>
                      <a:pt x="4074" y="1045"/>
                      <a:pt x="4136" y="698"/>
                      <a:pt x="4855" y="698"/>
                    </a:cubicBezTo>
                    <a:cubicBezTo>
                      <a:pt x="5125" y="698"/>
                      <a:pt x="5486" y="747"/>
                      <a:pt x="5984" y="865"/>
                    </a:cubicBezTo>
                    <a:cubicBezTo>
                      <a:pt x="7354" y="1192"/>
                      <a:pt x="9065" y="1518"/>
                      <a:pt x="9877" y="1820"/>
                    </a:cubicBezTo>
                    <a:cubicBezTo>
                      <a:pt x="9978" y="1638"/>
                      <a:pt x="9753" y="1326"/>
                      <a:pt x="9708" y="1259"/>
                    </a:cubicBezTo>
                    <a:cubicBezTo>
                      <a:pt x="9447" y="867"/>
                      <a:pt x="7488" y="604"/>
                      <a:pt x="5658" y="169"/>
                    </a:cubicBezTo>
                    <a:cubicBezTo>
                      <a:pt x="5159" y="50"/>
                      <a:pt x="4797" y="1"/>
                      <a:pt x="4527"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27" name="Google Shape;327;p33"/>
              <p:cNvSpPr/>
              <p:nvPr/>
            </p:nvSpPr>
            <p:spPr>
              <a:xfrm>
                <a:off x="1640666" y="3370034"/>
                <a:ext cx="647799" cy="376185"/>
              </a:xfrm>
              <a:custGeom>
                <a:avLst/>
                <a:gdLst/>
                <a:ahLst/>
                <a:cxnLst/>
                <a:rect l="l" t="t" r="r" b="b"/>
                <a:pathLst>
                  <a:path w="29190" h="16951" extrusionOk="0">
                    <a:moveTo>
                      <a:pt x="2919" y="1"/>
                    </a:moveTo>
                    <a:cubicBezTo>
                      <a:pt x="2919" y="1"/>
                      <a:pt x="1" y="11951"/>
                      <a:pt x="693" y="15785"/>
                    </a:cubicBezTo>
                    <a:cubicBezTo>
                      <a:pt x="842" y="16609"/>
                      <a:pt x="1799" y="16950"/>
                      <a:pt x="3248" y="16950"/>
                    </a:cubicBezTo>
                    <a:cubicBezTo>
                      <a:pt x="8541" y="16950"/>
                      <a:pt x="20406" y="12398"/>
                      <a:pt x="23464" y="10208"/>
                    </a:cubicBezTo>
                    <a:cubicBezTo>
                      <a:pt x="27010" y="9512"/>
                      <a:pt x="29098" y="7856"/>
                      <a:pt x="29190" y="5597"/>
                    </a:cubicBezTo>
                    <a:lnTo>
                      <a:pt x="29190" y="5597"/>
                    </a:lnTo>
                    <a:cubicBezTo>
                      <a:pt x="28296" y="5619"/>
                      <a:pt x="27538" y="5634"/>
                      <a:pt x="26902" y="5634"/>
                    </a:cubicBezTo>
                    <a:cubicBezTo>
                      <a:pt x="24995" y="5634"/>
                      <a:pt x="24179" y="5500"/>
                      <a:pt x="24048" y="5016"/>
                    </a:cubicBezTo>
                    <a:cubicBezTo>
                      <a:pt x="23873" y="4370"/>
                      <a:pt x="24483" y="3411"/>
                      <a:pt x="24048" y="3324"/>
                    </a:cubicBezTo>
                    <a:cubicBezTo>
                      <a:pt x="24041" y="3322"/>
                      <a:pt x="24033" y="3322"/>
                      <a:pt x="24025" y="3322"/>
                    </a:cubicBezTo>
                    <a:cubicBezTo>
                      <a:pt x="23563" y="3322"/>
                      <a:pt x="22116" y="5783"/>
                      <a:pt x="21259" y="6897"/>
                    </a:cubicBezTo>
                    <a:cubicBezTo>
                      <a:pt x="20387" y="8029"/>
                      <a:pt x="14810" y="9947"/>
                      <a:pt x="11760" y="10382"/>
                    </a:cubicBezTo>
                    <a:cubicBezTo>
                      <a:pt x="10956" y="10497"/>
                      <a:pt x="10241" y="10539"/>
                      <a:pt x="9625" y="10539"/>
                    </a:cubicBezTo>
                    <a:cubicBezTo>
                      <a:pt x="7903" y="10539"/>
                      <a:pt x="6948" y="10209"/>
                      <a:pt x="6948" y="10209"/>
                    </a:cubicBezTo>
                    <a:lnTo>
                      <a:pt x="8908" y="1854"/>
                    </a:lnTo>
                    <a:lnTo>
                      <a:pt x="2919"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8" name="Google Shape;328;p33"/>
              <p:cNvSpPr/>
              <p:nvPr/>
            </p:nvSpPr>
            <p:spPr>
              <a:xfrm>
                <a:off x="2248131" y="3396642"/>
                <a:ext cx="112161" cy="102241"/>
              </a:xfrm>
              <a:custGeom>
                <a:avLst/>
                <a:gdLst/>
                <a:ahLst/>
                <a:cxnLst/>
                <a:rect l="l" t="t" r="r" b="b"/>
                <a:pathLst>
                  <a:path w="5054" h="4607" extrusionOk="0">
                    <a:moveTo>
                      <a:pt x="2766" y="1"/>
                    </a:moveTo>
                    <a:cubicBezTo>
                      <a:pt x="2599" y="1"/>
                      <a:pt x="2512" y="78"/>
                      <a:pt x="2474" y="136"/>
                    </a:cubicBezTo>
                    <a:cubicBezTo>
                      <a:pt x="2398" y="251"/>
                      <a:pt x="2514" y="600"/>
                      <a:pt x="2964" y="992"/>
                    </a:cubicBezTo>
                    <a:cubicBezTo>
                      <a:pt x="3413" y="1385"/>
                      <a:pt x="3748" y="2067"/>
                      <a:pt x="3748" y="2067"/>
                    </a:cubicBezTo>
                    <a:cubicBezTo>
                      <a:pt x="3748" y="2067"/>
                      <a:pt x="2774" y="1006"/>
                      <a:pt x="2194" y="847"/>
                    </a:cubicBezTo>
                    <a:cubicBezTo>
                      <a:pt x="2068" y="813"/>
                      <a:pt x="1950" y="797"/>
                      <a:pt x="1842" y="797"/>
                    </a:cubicBezTo>
                    <a:cubicBezTo>
                      <a:pt x="1455" y="797"/>
                      <a:pt x="1221" y="1000"/>
                      <a:pt x="1361" y="1239"/>
                    </a:cubicBezTo>
                    <a:cubicBezTo>
                      <a:pt x="1540" y="1544"/>
                      <a:pt x="2412" y="1863"/>
                      <a:pt x="2717" y="2226"/>
                    </a:cubicBezTo>
                    <a:cubicBezTo>
                      <a:pt x="3021" y="2590"/>
                      <a:pt x="3153" y="2908"/>
                      <a:pt x="3153" y="2908"/>
                    </a:cubicBezTo>
                    <a:cubicBezTo>
                      <a:pt x="3153" y="2908"/>
                      <a:pt x="1874" y="2168"/>
                      <a:pt x="1149" y="2038"/>
                    </a:cubicBezTo>
                    <a:cubicBezTo>
                      <a:pt x="1071" y="2024"/>
                      <a:pt x="1000" y="2017"/>
                      <a:pt x="935" y="2017"/>
                    </a:cubicBezTo>
                    <a:cubicBezTo>
                      <a:pt x="387" y="2017"/>
                      <a:pt x="275" y="2470"/>
                      <a:pt x="742" y="2677"/>
                    </a:cubicBezTo>
                    <a:cubicBezTo>
                      <a:pt x="1264" y="2908"/>
                      <a:pt x="2063" y="3345"/>
                      <a:pt x="2223" y="3562"/>
                    </a:cubicBezTo>
                    <a:cubicBezTo>
                      <a:pt x="1804" y="3553"/>
                      <a:pt x="1180" y="3469"/>
                      <a:pt x="734" y="3469"/>
                    </a:cubicBezTo>
                    <a:cubicBezTo>
                      <a:pt x="499" y="3469"/>
                      <a:pt x="313" y="3492"/>
                      <a:pt x="233" y="3562"/>
                    </a:cubicBezTo>
                    <a:cubicBezTo>
                      <a:pt x="1" y="3767"/>
                      <a:pt x="263" y="4260"/>
                      <a:pt x="2034" y="4565"/>
                    </a:cubicBezTo>
                    <a:cubicBezTo>
                      <a:pt x="2203" y="4594"/>
                      <a:pt x="2366" y="4607"/>
                      <a:pt x="2525" y="4607"/>
                    </a:cubicBezTo>
                    <a:cubicBezTo>
                      <a:pt x="4032" y="4607"/>
                      <a:pt x="5053" y="3419"/>
                      <a:pt x="5053" y="3419"/>
                    </a:cubicBezTo>
                    <a:cubicBezTo>
                      <a:pt x="5053" y="3419"/>
                      <a:pt x="4853" y="1283"/>
                      <a:pt x="3564" y="351"/>
                    </a:cubicBezTo>
                    <a:cubicBezTo>
                      <a:pt x="3193" y="82"/>
                      <a:pt x="2938" y="1"/>
                      <a:pt x="2766" y="1"/>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29" name="Google Shape;329;p33"/>
              <p:cNvSpPr/>
              <p:nvPr/>
            </p:nvSpPr>
            <p:spPr>
              <a:xfrm>
                <a:off x="3320477" y="3674819"/>
                <a:ext cx="122103" cy="116045"/>
              </a:xfrm>
              <a:custGeom>
                <a:avLst/>
                <a:gdLst/>
                <a:ahLst/>
                <a:cxnLst/>
                <a:rect l="l" t="t" r="r" b="b"/>
                <a:pathLst>
                  <a:path w="5502" h="5229" extrusionOk="0">
                    <a:moveTo>
                      <a:pt x="3652" y="1"/>
                    </a:moveTo>
                    <a:lnTo>
                      <a:pt x="0" y="1892"/>
                    </a:lnTo>
                    <a:lnTo>
                      <a:pt x="1892" y="5229"/>
                    </a:lnTo>
                    <a:lnTo>
                      <a:pt x="5501" y="3258"/>
                    </a:lnTo>
                    <a:lnTo>
                      <a:pt x="3652" y="1"/>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30" name="Google Shape;330;p33"/>
              <p:cNvSpPr/>
              <p:nvPr/>
            </p:nvSpPr>
            <p:spPr>
              <a:xfrm>
                <a:off x="3146580" y="3724374"/>
                <a:ext cx="377827" cy="224055"/>
              </a:xfrm>
              <a:custGeom>
                <a:avLst/>
                <a:gdLst/>
                <a:ahLst/>
                <a:cxnLst/>
                <a:rect l="l" t="t" r="r" b="b"/>
                <a:pathLst>
                  <a:path w="17025" h="10096" extrusionOk="0">
                    <a:moveTo>
                      <a:pt x="13277" y="1"/>
                    </a:moveTo>
                    <a:cubicBezTo>
                      <a:pt x="12780" y="1039"/>
                      <a:pt x="9274" y="2827"/>
                      <a:pt x="9274" y="2827"/>
                    </a:cubicBezTo>
                    <a:cubicBezTo>
                      <a:pt x="9274" y="2827"/>
                      <a:pt x="9191" y="4847"/>
                      <a:pt x="7477" y="5824"/>
                    </a:cubicBezTo>
                    <a:cubicBezTo>
                      <a:pt x="5762" y="6802"/>
                      <a:pt x="1998" y="5688"/>
                      <a:pt x="1061" y="7380"/>
                    </a:cubicBezTo>
                    <a:cubicBezTo>
                      <a:pt x="1" y="9297"/>
                      <a:pt x="4042" y="10095"/>
                      <a:pt x="6968" y="10095"/>
                    </a:cubicBezTo>
                    <a:cubicBezTo>
                      <a:pt x="7882" y="10095"/>
                      <a:pt x="8688" y="10017"/>
                      <a:pt x="9195" y="9871"/>
                    </a:cubicBezTo>
                    <a:cubicBezTo>
                      <a:pt x="11323" y="9256"/>
                      <a:pt x="16222" y="6845"/>
                      <a:pt x="16624" y="5934"/>
                    </a:cubicBezTo>
                    <a:cubicBezTo>
                      <a:pt x="17024" y="5023"/>
                      <a:pt x="16137" y="3927"/>
                      <a:pt x="15333" y="3123"/>
                    </a:cubicBezTo>
                    <a:cubicBezTo>
                      <a:pt x="14530" y="2320"/>
                      <a:pt x="13277" y="1"/>
                      <a:pt x="13277"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31" name="Google Shape;331;p33"/>
              <p:cNvSpPr/>
              <p:nvPr/>
            </p:nvSpPr>
            <p:spPr>
              <a:xfrm>
                <a:off x="3149154" y="3820843"/>
                <a:ext cx="371236" cy="127540"/>
              </a:xfrm>
              <a:custGeom>
                <a:avLst/>
                <a:gdLst/>
                <a:ahLst/>
                <a:cxnLst/>
                <a:rect l="l" t="t" r="r" b="b"/>
                <a:pathLst>
                  <a:path w="16728" h="5747" extrusionOk="0">
                    <a:moveTo>
                      <a:pt x="16229" y="0"/>
                    </a:moveTo>
                    <a:cubicBezTo>
                      <a:pt x="16214" y="65"/>
                      <a:pt x="16192" y="131"/>
                      <a:pt x="16165" y="193"/>
                    </a:cubicBezTo>
                    <a:cubicBezTo>
                      <a:pt x="15764" y="1106"/>
                      <a:pt x="10865" y="3516"/>
                      <a:pt x="8737" y="4130"/>
                    </a:cubicBezTo>
                    <a:cubicBezTo>
                      <a:pt x="8231" y="4276"/>
                      <a:pt x="7428" y="4354"/>
                      <a:pt x="6515" y="4354"/>
                    </a:cubicBezTo>
                    <a:cubicBezTo>
                      <a:pt x="4499" y="4354"/>
                      <a:pt x="1952" y="3974"/>
                      <a:pt x="910" y="3110"/>
                    </a:cubicBezTo>
                    <a:lnTo>
                      <a:pt x="910" y="3110"/>
                    </a:lnTo>
                    <a:cubicBezTo>
                      <a:pt x="0" y="4970"/>
                      <a:pt x="3971" y="5747"/>
                      <a:pt x="6855" y="5747"/>
                    </a:cubicBezTo>
                    <a:cubicBezTo>
                      <a:pt x="7768" y="5747"/>
                      <a:pt x="8573" y="5669"/>
                      <a:pt x="9079" y="5523"/>
                    </a:cubicBezTo>
                    <a:cubicBezTo>
                      <a:pt x="11207" y="4909"/>
                      <a:pt x="16106" y="2499"/>
                      <a:pt x="16508" y="1586"/>
                    </a:cubicBezTo>
                    <a:cubicBezTo>
                      <a:pt x="16728" y="1087"/>
                      <a:pt x="16559" y="532"/>
                      <a:pt x="16229"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32" name="Google Shape;332;p33"/>
              <p:cNvSpPr/>
              <p:nvPr/>
            </p:nvSpPr>
            <p:spPr>
              <a:xfrm>
                <a:off x="2893412" y="2854312"/>
                <a:ext cx="644182" cy="892538"/>
              </a:xfrm>
              <a:custGeom>
                <a:avLst/>
                <a:gdLst/>
                <a:ahLst/>
                <a:cxnLst/>
                <a:rect l="l" t="t" r="r" b="b"/>
                <a:pathLst>
                  <a:path w="29027" h="40218" extrusionOk="0">
                    <a:moveTo>
                      <a:pt x="6430" y="0"/>
                    </a:moveTo>
                    <a:cubicBezTo>
                      <a:pt x="5762" y="0"/>
                      <a:pt x="5130" y="100"/>
                      <a:pt x="4544" y="314"/>
                    </a:cubicBezTo>
                    <a:cubicBezTo>
                      <a:pt x="3342" y="754"/>
                      <a:pt x="1" y="10133"/>
                      <a:pt x="1448" y="13924"/>
                    </a:cubicBezTo>
                    <a:cubicBezTo>
                      <a:pt x="5244" y="23870"/>
                      <a:pt x="19395" y="40218"/>
                      <a:pt x="19395" y="40218"/>
                    </a:cubicBezTo>
                    <a:lnTo>
                      <a:pt x="23812" y="37965"/>
                    </a:lnTo>
                    <a:cubicBezTo>
                      <a:pt x="23812" y="37965"/>
                      <a:pt x="15222" y="14728"/>
                      <a:pt x="9950" y="12456"/>
                    </a:cubicBezTo>
                    <a:lnTo>
                      <a:pt x="9950" y="12456"/>
                    </a:lnTo>
                    <a:cubicBezTo>
                      <a:pt x="11953" y="12790"/>
                      <a:pt x="20864" y="16542"/>
                      <a:pt x="26108" y="16542"/>
                    </a:cubicBezTo>
                    <a:cubicBezTo>
                      <a:pt x="27321" y="16542"/>
                      <a:pt x="28337" y="16341"/>
                      <a:pt x="29026" y="15852"/>
                    </a:cubicBezTo>
                    <a:cubicBezTo>
                      <a:pt x="29026" y="15852"/>
                      <a:pt x="14860" y="0"/>
                      <a:pt x="6430" y="0"/>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333" name="Google Shape;333;p33"/>
              <p:cNvSpPr/>
              <p:nvPr/>
            </p:nvSpPr>
            <p:spPr>
              <a:xfrm>
                <a:off x="3025189" y="3756553"/>
                <a:ext cx="106790" cy="91455"/>
              </a:xfrm>
              <a:custGeom>
                <a:avLst/>
                <a:gdLst/>
                <a:ahLst/>
                <a:cxnLst/>
                <a:rect l="l" t="t" r="r" b="b"/>
                <a:pathLst>
                  <a:path w="4812" h="4121" extrusionOk="0">
                    <a:moveTo>
                      <a:pt x="4387" y="0"/>
                    </a:moveTo>
                    <a:lnTo>
                      <a:pt x="1" y="1542"/>
                    </a:lnTo>
                    <a:lnTo>
                      <a:pt x="719" y="4120"/>
                    </a:lnTo>
                    <a:lnTo>
                      <a:pt x="4812" y="3721"/>
                    </a:lnTo>
                    <a:lnTo>
                      <a:pt x="4387" y="0"/>
                    </a:ln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34" name="Google Shape;334;p33"/>
              <p:cNvSpPr/>
              <p:nvPr/>
            </p:nvSpPr>
            <p:spPr>
              <a:xfrm>
                <a:off x="2790396" y="2890663"/>
                <a:ext cx="1234125" cy="910580"/>
              </a:xfrm>
              <a:custGeom>
                <a:avLst/>
                <a:gdLst/>
                <a:ahLst/>
                <a:cxnLst/>
                <a:rect l="l" t="t" r="r" b="b"/>
                <a:pathLst>
                  <a:path w="55610" h="41031" extrusionOk="0">
                    <a:moveTo>
                      <a:pt x="6173" y="0"/>
                    </a:moveTo>
                    <a:cubicBezTo>
                      <a:pt x="5860" y="0"/>
                      <a:pt x="5561" y="42"/>
                      <a:pt x="5279" y="130"/>
                    </a:cubicBezTo>
                    <a:cubicBezTo>
                      <a:pt x="1386" y="1349"/>
                      <a:pt x="0" y="6185"/>
                      <a:pt x="344" y="10228"/>
                    </a:cubicBezTo>
                    <a:cubicBezTo>
                      <a:pt x="1244" y="20835"/>
                      <a:pt x="10335" y="41030"/>
                      <a:pt x="10335" y="41030"/>
                    </a:cubicBezTo>
                    <a:lnTo>
                      <a:pt x="15243" y="39434"/>
                    </a:lnTo>
                    <a:cubicBezTo>
                      <a:pt x="15243" y="39434"/>
                      <a:pt x="13408" y="16325"/>
                      <a:pt x="8968" y="12685"/>
                    </a:cubicBezTo>
                    <a:lnTo>
                      <a:pt x="8968" y="12685"/>
                    </a:lnTo>
                    <a:cubicBezTo>
                      <a:pt x="13882" y="15026"/>
                      <a:pt x="25772" y="31014"/>
                      <a:pt x="39551" y="31014"/>
                    </a:cubicBezTo>
                    <a:cubicBezTo>
                      <a:pt x="40883" y="31014"/>
                      <a:pt x="42232" y="30865"/>
                      <a:pt x="43595" y="30539"/>
                    </a:cubicBezTo>
                    <a:cubicBezTo>
                      <a:pt x="55610" y="27668"/>
                      <a:pt x="49976" y="13162"/>
                      <a:pt x="49976" y="13162"/>
                    </a:cubicBezTo>
                    <a:cubicBezTo>
                      <a:pt x="49976" y="13162"/>
                      <a:pt x="41802" y="10255"/>
                      <a:pt x="36401" y="10255"/>
                    </a:cubicBezTo>
                    <a:cubicBezTo>
                      <a:pt x="34616" y="10255"/>
                      <a:pt x="33133" y="10573"/>
                      <a:pt x="32349" y="11419"/>
                    </a:cubicBezTo>
                    <a:cubicBezTo>
                      <a:pt x="31512" y="12324"/>
                      <a:pt x="30762" y="12688"/>
                      <a:pt x="29999" y="12688"/>
                    </a:cubicBezTo>
                    <a:cubicBezTo>
                      <a:pt x="27889" y="12688"/>
                      <a:pt x="25676" y="9904"/>
                      <a:pt x="21232" y="8060"/>
                    </a:cubicBezTo>
                    <a:cubicBezTo>
                      <a:pt x="15654" y="5747"/>
                      <a:pt x="9870" y="0"/>
                      <a:pt x="6173"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335" name="Google Shape;335;p33"/>
              <p:cNvSpPr/>
              <p:nvPr/>
            </p:nvSpPr>
            <p:spPr>
              <a:xfrm>
                <a:off x="2765874" y="3817692"/>
                <a:ext cx="406611" cy="166710"/>
              </a:xfrm>
              <a:custGeom>
                <a:avLst/>
                <a:gdLst/>
                <a:ahLst/>
                <a:cxnLst/>
                <a:rect l="l" t="t" r="r" b="b"/>
                <a:pathLst>
                  <a:path w="18322" h="7512" extrusionOk="0">
                    <a:moveTo>
                      <a:pt x="16843" y="1"/>
                    </a:moveTo>
                    <a:cubicBezTo>
                      <a:pt x="15979" y="761"/>
                      <a:pt x="12053" y="1031"/>
                      <a:pt x="12053" y="1031"/>
                    </a:cubicBezTo>
                    <a:cubicBezTo>
                      <a:pt x="12053" y="1031"/>
                      <a:pt x="10203" y="2792"/>
                      <a:pt x="8242" y="3020"/>
                    </a:cubicBezTo>
                    <a:cubicBezTo>
                      <a:pt x="6281" y="3248"/>
                      <a:pt x="3264" y="3266"/>
                      <a:pt x="1633" y="4309"/>
                    </a:cubicBezTo>
                    <a:cubicBezTo>
                      <a:pt x="1" y="5351"/>
                      <a:pt x="1719" y="7130"/>
                      <a:pt x="3915" y="7399"/>
                    </a:cubicBezTo>
                    <a:cubicBezTo>
                      <a:pt x="4527" y="7474"/>
                      <a:pt x="5804" y="7512"/>
                      <a:pt x="7342" y="7512"/>
                    </a:cubicBezTo>
                    <a:cubicBezTo>
                      <a:pt x="11327" y="7512"/>
                      <a:pt x="17071" y="7262"/>
                      <a:pt x="17595" y="6770"/>
                    </a:cubicBezTo>
                    <a:cubicBezTo>
                      <a:pt x="18322" y="6089"/>
                      <a:pt x="17934" y="4733"/>
                      <a:pt x="17510" y="3679"/>
                    </a:cubicBezTo>
                    <a:cubicBezTo>
                      <a:pt x="17087" y="2624"/>
                      <a:pt x="16843" y="1"/>
                      <a:pt x="16843"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36" name="Google Shape;336;p33"/>
              <p:cNvSpPr/>
              <p:nvPr/>
            </p:nvSpPr>
            <p:spPr>
              <a:xfrm>
                <a:off x="2771910" y="3918977"/>
                <a:ext cx="394472" cy="65446"/>
              </a:xfrm>
              <a:custGeom>
                <a:avLst/>
                <a:gdLst/>
                <a:ahLst/>
                <a:cxnLst/>
                <a:rect l="l" t="t" r="r" b="b"/>
                <a:pathLst>
                  <a:path w="17775" h="2949" extrusionOk="0">
                    <a:moveTo>
                      <a:pt x="1042" y="1"/>
                    </a:moveTo>
                    <a:lnTo>
                      <a:pt x="1042" y="1"/>
                    </a:lnTo>
                    <a:cubicBezTo>
                      <a:pt x="1" y="1055"/>
                      <a:pt x="1618" y="2587"/>
                      <a:pt x="3643" y="2837"/>
                    </a:cubicBezTo>
                    <a:cubicBezTo>
                      <a:pt x="4255" y="2911"/>
                      <a:pt x="5531" y="2949"/>
                      <a:pt x="7069" y="2949"/>
                    </a:cubicBezTo>
                    <a:cubicBezTo>
                      <a:pt x="11054" y="2949"/>
                      <a:pt x="16799" y="2699"/>
                      <a:pt x="17323" y="2206"/>
                    </a:cubicBezTo>
                    <a:cubicBezTo>
                      <a:pt x="17697" y="1857"/>
                      <a:pt x="17774" y="1329"/>
                      <a:pt x="17706" y="756"/>
                    </a:cubicBezTo>
                    <a:lnTo>
                      <a:pt x="17706" y="756"/>
                    </a:lnTo>
                    <a:cubicBezTo>
                      <a:pt x="17656" y="836"/>
                      <a:pt x="17595" y="910"/>
                      <a:pt x="17526" y="977"/>
                    </a:cubicBezTo>
                    <a:cubicBezTo>
                      <a:pt x="17002" y="1468"/>
                      <a:pt x="11260" y="1718"/>
                      <a:pt x="7276" y="1718"/>
                    </a:cubicBezTo>
                    <a:cubicBezTo>
                      <a:pt x="5736" y="1718"/>
                      <a:pt x="4459" y="1681"/>
                      <a:pt x="3846" y="1606"/>
                    </a:cubicBezTo>
                    <a:cubicBezTo>
                      <a:pt x="2543" y="1445"/>
                      <a:pt x="1408" y="754"/>
                      <a:pt x="1042"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337" name="Google Shape;337;p33"/>
              <p:cNvSpPr/>
              <p:nvPr/>
            </p:nvSpPr>
            <p:spPr>
              <a:xfrm>
                <a:off x="2991745" y="2240923"/>
                <a:ext cx="250176" cy="370437"/>
              </a:xfrm>
              <a:custGeom>
                <a:avLst/>
                <a:gdLst/>
                <a:ahLst/>
                <a:cxnLst/>
                <a:rect l="l" t="t" r="r" b="b"/>
                <a:pathLst>
                  <a:path w="11273" h="16692" extrusionOk="0">
                    <a:moveTo>
                      <a:pt x="1290" y="0"/>
                    </a:moveTo>
                    <a:cubicBezTo>
                      <a:pt x="1071" y="0"/>
                      <a:pt x="888" y="38"/>
                      <a:pt x="748" y="112"/>
                    </a:cubicBezTo>
                    <a:cubicBezTo>
                      <a:pt x="1" y="511"/>
                      <a:pt x="1316" y="13582"/>
                      <a:pt x="3325" y="14971"/>
                    </a:cubicBezTo>
                    <a:cubicBezTo>
                      <a:pt x="3325" y="14971"/>
                      <a:pt x="3612" y="14900"/>
                      <a:pt x="4044" y="14900"/>
                    </a:cubicBezTo>
                    <a:cubicBezTo>
                      <a:pt x="4872" y="14900"/>
                      <a:pt x="6231" y="15162"/>
                      <a:pt x="7113" y="16691"/>
                    </a:cubicBezTo>
                    <a:cubicBezTo>
                      <a:pt x="9079" y="15389"/>
                      <a:pt x="11272" y="10560"/>
                      <a:pt x="11272" y="10560"/>
                    </a:cubicBezTo>
                    <a:cubicBezTo>
                      <a:pt x="11272" y="10560"/>
                      <a:pt x="7357" y="5892"/>
                      <a:pt x="5506" y="2366"/>
                    </a:cubicBezTo>
                    <a:cubicBezTo>
                      <a:pt x="3892" y="730"/>
                      <a:pt x="2249" y="0"/>
                      <a:pt x="1290"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38" name="Google Shape;338;p33"/>
              <p:cNvSpPr/>
              <p:nvPr/>
            </p:nvSpPr>
            <p:spPr>
              <a:xfrm>
                <a:off x="2771910" y="2177143"/>
                <a:ext cx="326829" cy="475852"/>
              </a:xfrm>
              <a:custGeom>
                <a:avLst/>
                <a:gdLst/>
                <a:ahLst/>
                <a:cxnLst/>
                <a:rect l="l" t="t" r="r" b="b"/>
                <a:pathLst>
                  <a:path w="14727" h="21442" extrusionOk="0">
                    <a:moveTo>
                      <a:pt x="7825" y="0"/>
                    </a:moveTo>
                    <a:cubicBezTo>
                      <a:pt x="7613" y="0"/>
                      <a:pt x="7378" y="20"/>
                      <a:pt x="7115" y="62"/>
                    </a:cubicBezTo>
                    <a:cubicBezTo>
                      <a:pt x="3254" y="682"/>
                      <a:pt x="1" y="4770"/>
                      <a:pt x="594" y="8241"/>
                    </a:cubicBezTo>
                    <a:cubicBezTo>
                      <a:pt x="594" y="8241"/>
                      <a:pt x="1514" y="13314"/>
                      <a:pt x="2383" y="13394"/>
                    </a:cubicBezTo>
                    <a:cubicBezTo>
                      <a:pt x="3251" y="13476"/>
                      <a:pt x="2960" y="14693"/>
                      <a:pt x="2918" y="15551"/>
                    </a:cubicBezTo>
                    <a:cubicBezTo>
                      <a:pt x="2878" y="16408"/>
                      <a:pt x="2809" y="17331"/>
                      <a:pt x="3248" y="17617"/>
                    </a:cubicBezTo>
                    <a:cubicBezTo>
                      <a:pt x="3348" y="17683"/>
                      <a:pt x="3492" y="17708"/>
                      <a:pt x="3654" y="17708"/>
                    </a:cubicBezTo>
                    <a:cubicBezTo>
                      <a:pt x="4199" y="17708"/>
                      <a:pt x="4952" y="17420"/>
                      <a:pt x="4952" y="17420"/>
                    </a:cubicBezTo>
                    <a:cubicBezTo>
                      <a:pt x="4952" y="17420"/>
                      <a:pt x="5407" y="18057"/>
                      <a:pt x="5380" y="18290"/>
                    </a:cubicBezTo>
                    <a:cubicBezTo>
                      <a:pt x="5434" y="18429"/>
                      <a:pt x="5603" y="18467"/>
                      <a:pt x="5773" y="18467"/>
                    </a:cubicBezTo>
                    <a:cubicBezTo>
                      <a:pt x="5980" y="18467"/>
                      <a:pt x="6187" y="18411"/>
                      <a:pt x="6187" y="18411"/>
                    </a:cubicBezTo>
                    <a:cubicBezTo>
                      <a:pt x="6187" y="18411"/>
                      <a:pt x="7329" y="17171"/>
                      <a:pt x="7526" y="16599"/>
                    </a:cubicBezTo>
                    <a:lnTo>
                      <a:pt x="7526" y="16599"/>
                    </a:lnTo>
                    <a:cubicBezTo>
                      <a:pt x="8403" y="18071"/>
                      <a:pt x="6852" y="19041"/>
                      <a:pt x="6723" y="19144"/>
                    </a:cubicBezTo>
                    <a:cubicBezTo>
                      <a:pt x="6615" y="19230"/>
                      <a:pt x="6781" y="19441"/>
                      <a:pt x="7057" y="19441"/>
                    </a:cubicBezTo>
                    <a:cubicBezTo>
                      <a:pt x="7114" y="19441"/>
                      <a:pt x="7176" y="19432"/>
                      <a:pt x="7241" y="19411"/>
                    </a:cubicBezTo>
                    <a:cubicBezTo>
                      <a:pt x="7282" y="19397"/>
                      <a:pt x="7325" y="19391"/>
                      <a:pt x="7369" y="19391"/>
                    </a:cubicBezTo>
                    <a:cubicBezTo>
                      <a:pt x="7730" y="19391"/>
                      <a:pt x="8162" y="19838"/>
                      <a:pt x="8220" y="20680"/>
                    </a:cubicBezTo>
                    <a:cubicBezTo>
                      <a:pt x="8252" y="21140"/>
                      <a:pt x="8680" y="21441"/>
                      <a:pt x="9250" y="21441"/>
                    </a:cubicBezTo>
                    <a:cubicBezTo>
                      <a:pt x="9851" y="21441"/>
                      <a:pt x="10609" y="21107"/>
                      <a:pt x="11228" y="20272"/>
                    </a:cubicBezTo>
                    <a:cubicBezTo>
                      <a:pt x="12435" y="18642"/>
                      <a:pt x="14548" y="16677"/>
                      <a:pt x="14637" y="15326"/>
                    </a:cubicBezTo>
                    <a:cubicBezTo>
                      <a:pt x="14726" y="13975"/>
                      <a:pt x="12739" y="11218"/>
                      <a:pt x="12739" y="11218"/>
                    </a:cubicBezTo>
                    <a:cubicBezTo>
                      <a:pt x="12739" y="11218"/>
                      <a:pt x="11605" y="9152"/>
                      <a:pt x="10293" y="6369"/>
                    </a:cubicBezTo>
                    <a:cubicBezTo>
                      <a:pt x="9069" y="3774"/>
                      <a:pt x="10719" y="0"/>
                      <a:pt x="7825"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39" name="Google Shape;339;p33"/>
              <p:cNvSpPr/>
              <p:nvPr/>
            </p:nvSpPr>
            <p:spPr>
              <a:xfrm>
                <a:off x="2687957" y="2142590"/>
                <a:ext cx="499908" cy="530112"/>
              </a:xfrm>
              <a:custGeom>
                <a:avLst/>
                <a:gdLst/>
                <a:ahLst/>
                <a:cxnLst/>
                <a:rect l="l" t="t" r="r" b="b"/>
                <a:pathLst>
                  <a:path w="22526" h="23887" extrusionOk="0">
                    <a:moveTo>
                      <a:pt x="9708" y="0"/>
                    </a:moveTo>
                    <a:cubicBezTo>
                      <a:pt x="8178" y="0"/>
                      <a:pt x="6792" y="689"/>
                      <a:pt x="5628" y="1856"/>
                    </a:cubicBezTo>
                    <a:cubicBezTo>
                      <a:pt x="3659" y="3828"/>
                      <a:pt x="0" y="7195"/>
                      <a:pt x="2856" y="12550"/>
                    </a:cubicBezTo>
                    <a:cubicBezTo>
                      <a:pt x="3935" y="11943"/>
                      <a:pt x="4651" y="11127"/>
                      <a:pt x="4651" y="11127"/>
                    </a:cubicBezTo>
                    <a:cubicBezTo>
                      <a:pt x="4651" y="11127"/>
                      <a:pt x="6652" y="9912"/>
                      <a:pt x="7425" y="8066"/>
                    </a:cubicBezTo>
                    <a:cubicBezTo>
                      <a:pt x="7601" y="7644"/>
                      <a:pt x="7760" y="7475"/>
                      <a:pt x="7901" y="7475"/>
                    </a:cubicBezTo>
                    <a:cubicBezTo>
                      <a:pt x="8378" y="7475"/>
                      <a:pt x="8645" y="9416"/>
                      <a:pt x="8659" y="10134"/>
                    </a:cubicBezTo>
                    <a:cubicBezTo>
                      <a:pt x="8677" y="11063"/>
                      <a:pt x="10163" y="11238"/>
                      <a:pt x="11042" y="11363"/>
                    </a:cubicBezTo>
                    <a:cubicBezTo>
                      <a:pt x="11921" y="11487"/>
                      <a:pt x="13005" y="13804"/>
                      <a:pt x="12814" y="14742"/>
                    </a:cubicBezTo>
                    <a:cubicBezTo>
                      <a:pt x="12623" y="15680"/>
                      <a:pt x="11942" y="16528"/>
                      <a:pt x="12909" y="17517"/>
                    </a:cubicBezTo>
                    <a:cubicBezTo>
                      <a:pt x="13876" y="18506"/>
                      <a:pt x="14212" y="20205"/>
                      <a:pt x="13482" y="21022"/>
                    </a:cubicBezTo>
                    <a:cubicBezTo>
                      <a:pt x="12930" y="21640"/>
                      <a:pt x="12602" y="21912"/>
                      <a:pt x="12269" y="21912"/>
                    </a:cubicBezTo>
                    <a:cubicBezTo>
                      <a:pt x="12162" y="21912"/>
                      <a:pt x="12054" y="21884"/>
                      <a:pt x="11938" y="21830"/>
                    </a:cubicBezTo>
                    <a:lnTo>
                      <a:pt x="11938" y="21830"/>
                    </a:lnTo>
                    <a:cubicBezTo>
                      <a:pt x="11912" y="22896"/>
                      <a:pt x="12708" y="23886"/>
                      <a:pt x="12708" y="23886"/>
                    </a:cubicBezTo>
                    <a:cubicBezTo>
                      <a:pt x="12708" y="23886"/>
                      <a:pt x="14072" y="23738"/>
                      <a:pt x="15728" y="22382"/>
                    </a:cubicBezTo>
                    <a:cubicBezTo>
                      <a:pt x="17385" y="21028"/>
                      <a:pt x="18544" y="18157"/>
                      <a:pt x="18282" y="17457"/>
                    </a:cubicBezTo>
                    <a:cubicBezTo>
                      <a:pt x="18021" y="16757"/>
                      <a:pt x="16298" y="16718"/>
                      <a:pt x="15359" y="15382"/>
                    </a:cubicBezTo>
                    <a:cubicBezTo>
                      <a:pt x="14423" y="14047"/>
                      <a:pt x="12375" y="9794"/>
                      <a:pt x="13824" y="8765"/>
                    </a:cubicBezTo>
                    <a:cubicBezTo>
                      <a:pt x="14366" y="8379"/>
                      <a:pt x="14761" y="8242"/>
                      <a:pt x="15085" y="8242"/>
                    </a:cubicBezTo>
                    <a:cubicBezTo>
                      <a:pt x="15628" y="8242"/>
                      <a:pt x="15975" y="8625"/>
                      <a:pt x="16486" y="8870"/>
                    </a:cubicBezTo>
                    <a:cubicBezTo>
                      <a:pt x="17304" y="9261"/>
                      <a:pt x="18269" y="11267"/>
                      <a:pt x="19595" y="11829"/>
                    </a:cubicBezTo>
                    <a:cubicBezTo>
                      <a:pt x="20071" y="12030"/>
                      <a:pt x="20582" y="12095"/>
                      <a:pt x="21042" y="12095"/>
                    </a:cubicBezTo>
                    <a:cubicBezTo>
                      <a:pt x="21866" y="12095"/>
                      <a:pt x="22526" y="11888"/>
                      <a:pt x="22526" y="11888"/>
                    </a:cubicBezTo>
                    <a:cubicBezTo>
                      <a:pt x="22526" y="11888"/>
                      <a:pt x="19884" y="6840"/>
                      <a:pt x="19268" y="5041"/>
                    </a:cubicBezTo>
                    <a:cubicBezTo>
                      <a:pt x="18693" y="3365"/>
                      <a:pt x="17033" y="1021"/>
                      <a:pt x="13795" y="1021"/>
                    </a:cubicBezTo>
                    <a:cubicBezTo>
                      <a:pt x="13559" y="1021"/>
                      <a:pt x="13315" y="1033"/>
                      <a:pt x="13063" y="1059"/>
                    </a:cubicBezTo>
                    <a:cubicBezTo>
                      <a:pt x="11893" y="330"/>
                      <a:pt x="10766" y="0"/>
                      <a:pt x="9708" y="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40" name="Google Shape;340;p33"/>
              <p:cNvSpPr/>
              <p:nvPr/>
            </p:nvSpPr>
            <p:spPr>
              <a:xfrm>
                <a:off x="2769136" y="2142568"/>
                <a:ext cx="418728" cy="515110"/>
              </a:xfrm>
              <a:custGeom>
                <a:avLst/>
                <a:gdLst/>
                <a:ahLst/>
                <a:cxnLst/>
                <a:rect l="l" t="t" r="r" b="b"/>
                <a:pathLst>
                  <a:path w="18868" h="23211" extrusionOk="0">
                    <a:moveTo>
                      <a:pt x="6049" y="1"/>
                    </a:moveTo>
                    <a:cubicBezTo>
                      <a:pt x="4520" y="1"/>
                      <a:pt x="3134" y="689"/>
                      <a:pt x="1970" y="1855"/>
                    </a:cubicBezTo>
                    <a:cubicBezTo>
                      <a:pt x="1" y="3829"/>
                      <a:pt x="993" y="11128"/>
                      <a:pt x="993" y="11128"/>
                    </a:cubicBezTo>
                    <a:cubicBezTo>
                      <a:pt x="993" y="11128"/>
                      <a:pt x="2994" y="9913"/>
                      <a:pt x="3767" y="8067"/>
                    </a:cubicBezTo>
                    <a:cubicBezTo>
                      <a:pt x="4053" y="7383"/>
                      <a:pt x="4446" y="7130"/>
                      <a:pt x="4827" y="7130"/>
                    </a:cubicBezTo>
                    <a:cubicBezTo>
                      <a:pt x="5476" y="7130"/>
                      <a:pt x="6093" y="7860"/>
                      <a:pt x="6104" y="8445"/>
                    </a:cubicBezTo>
                    <a:cubicBezTo>
                      <a:pt x="6123" y="9374"/>
                      <a:pt x="7342" y="10575"/>
                      <a:pt x="8221" y="10699"/>
                    </a:cubicBezTo>
                    <a:cubicBezTo>
                      <a:pt x="9099" y="10824"/>
                      <a:pt x="9788" y="14211"/>
                      <a:pt x="9596" y="15148"/>
                    </a:cubicBezTo>
                    <a:cubicBezTo>
                      <a:pt x="9406" y="16086"/>
                      <a:pt x="8284" y="16529"/>
                      <a:pt x="9251" y="17518"/>
                    </a:cubicBezTo>
                    <a:cubicBezTo>
                      <a:pt x="10219" y="18507"/>
                      <a:pt x="10555" y="20206"/>
                      <a:pt x="9825" y="21023"/>
                    </a:cubicBezTo>
                    <a:cubicBezTo>
                      <a:pt x="9744" y="21112"/>
                      <a:pt x="9672" y="21192"/>
                      <a:pt x="9600" y="21267"/>
                    </a:cubicBezTo>
                    <a:cubicBezTo>
                      <a:pt x="9898" y="21986"/>
                      <a:pt x="10326" y="22646"/>
                      <a:pt x="10863" y="23210"/>
                    </a:cubicBezTo>
                    <a:cubicBezTo>
                      <a:pt x="11289" y="22970"/>
                      <a:pt x="11693" y="22694"/>
                      <a:pt x="12070" y="22383"/>
                    </a:cubicBezTo>
                    <a:cubicBezTo>
                      <a:pt x="13726" y="21029"/>
                      <a:pt x="14886" y="18157"/>
                      <a:pt x="14624" y="17457"/>
                    </a:cubicBezTo>
                    <a:cubicBezTo>
                      <a:pt x="14363" y="16757"/>
                      <a:pt x="12640" y="16719"/>
                      <a:pt x="11701" y="15383"/>
                    </a:cubicBezTo>
                    <a:cubicBezTo>
                      <a:pt x="10765" y="14048"/>
                      <a:pt x="8717" y="9794"/>
                      <a:pt x="10166" y="8764"/>
                    </a:cubicBezTo>
                    <a:cubicBezTo>
                      <a:pt x="10707" y="8379"/>
                      <a:pt x="11102" y="8242"/>
                      <a:pt x="11427" y="8242"/>
                    </a:cubicBezTo>
                    <a:cubicBezTo>
                      <a:pt x="11970" y="8242"/>
                      <a:pt x="12317" y="8626"/>
                      <a:pt x="12828" y="8870"/>
                    </a:cubicBezTo>
                    <a:cubicBezTo>
                      <a:pt x="13646" y="9261"/>
                      <a:pt x="14611" y="11267"/>
                      <a:pt x="15937" y="11830"/>
                    </a:cubicBezTo>
                    <a:cubicBezTo>
                      <a:pt x="16413" y="12031"/>
                      <a:pt x="16924" y="12096"/>
                      <a:pt x="17384" y="12096"/>
                    </a:cubicBezTo>
                    <a:cubicBezTo>
                      <a:pt x="18208" y="12096"/>
                      <a:pt x="18868" y="11889"/>
                      <a:pt x="18868" y="11889"/>
                    </a:cubicBezTo>
                    <a:cubicBezTo>
                      <a:pt x="18868" y="11889"/>
                      <a:pt x="16226" y="6839"/>
                      <a:pt x="15610" y="5042"/>
                    </a:cubicBezTo>
                    <a:cubicBezTo>
                      <a:pt x="15036" y="3366"/>
                      <a:pt x="13374" y="1021"/>
                      <a:pt x="10135" y="1021"/>
                    </a:cubicBezTo>
                    <a:cubicBezTo>
                      <a:pt x="9900" y="1021"/>
                      <a:pt x="9657" y="1033"/>
                      <a:pt x="9405" y="1059"/>
                    </a:cubicBezTo>
                    <a:cubicBezTo>
                      <a:pt x="8235" y="330"/>
                      <a:pt x="7108" y="1"/>
                      <a:pt x="6049"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41" name="Google Shape;341;p33"/>
              <p:cNvSpPr/>
              <p:nvPr/>
            </p:nvSpPr>
            <p:spPr>
              <a:xfrm>
                <a:off x="2975434" y="2315688"/>
                <a:ext cx="95827" cy="113714"/>
              </a:xfrm>
              <a:custGeom>
                <a:avLst/>
                <a:gdLst/>
                <a:ahLst/>
                <a:cxnLst/>
                <a:rect l="l" t="t" r="r" b="b"/>
                <a:pathLst>
                  <a:path w="4318" h="5124" extrusionOk="0">
                    <a:moveTo>
                      <a:pt x="1336" y="1"/>
                    </a:moveTo>
                    <a:cubicBezTo>
                      <a:pt x="0" y="1"/>
                      <a:pt x="219" y="1960"/>
                      <a:pt x="558" y="2359"/>
                    </a:cubicBezTo>
                    <a:cubicBezTo>
                      <a:pt x="917" y="2779"/>
                      <a:pt x="1802" y="3832"/>
                      <a:pt x="1802" y="3832"/>
                    </a:cubicBezTo>
                    <a:cubicBezTo>
                      <a:pt x="1802" y="3832"/>
                      <a:pt x="2208" y="4551"/>
                      <a:pt x="2659" y="5004"/>
                    </a:cubicBezTo>
                    <a:cubicBezTo>
                      <a:pt x="2740" y="5086"/>
                      <a:pt x="2847" y="5124"/>
                      <a:pt x="2967" y="5124"/>
                    </a:cubicBezTo>
                    <a:cubicBezTo>
                      <a:pt x="3510" y="5124"/>
                      <a:pt x="4318" y="4358"/>
                      <a:pt x="4238" y="3509"/>
                    </a:cubicBezTo>
                    <a:cubicBezTo>
                      <a:pt x="4140" y="2472"/>
                      <a:pt x="3145" y="246"/>
                      <a:pt x="1562" y="18"/>
                    </a:cubicBezTo>
                    <a:cubicBezTo>
                      <a:pt x="1482" y="6"/>
                      <a:pt x="1407" y="1"/>
                      <a:pt x="1336" y="1"/>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42" name="Google Shape;342;p33"/>
              <p:cNvSpPr/>
              <p:nvPr/>
            </p:nvSpPr>
            <p:spPr>
              <a:xfrm>
                <a:off x="2637714" y="2202464"/>
                <a:ext cx="668593" cy="148668"/>
              </a:xfrm>
              <a:custGeom>
                <a:avLst/>
                <a:gdLst/>
                <a:ahLst/>
                <a:cxnLst/>
                <a:rect l="l" t="t" r="r" b="b"/>
                <a:pathLst>
                  <a:path w="30127" h="6699" extrusionOk="0">
                    <a:moveTo>
                      <a:pt x="3209" y="1"/>
                    </a:moveTo>
                    <a:cubicBezTo>
                      <a:pt x="2173" y="1"/>
                      <a:pt x="1333" y="215"/>
                      <a:pt x="1114" y="903"/>
                    </a:cubicBezTo>
                    <a:cubicBezTo>
                      <a:pt x="1" y="4395"/>
                      <a:pt x="15349" y="6699"/>
                      <a:pt x="22483" y="6699"/>
                    </a:cubicBezTo>
                    <a:cubicBezTo>
                      <a:pt x="22986" y="6699"/>
                      <a:pt x="23448" y="6687"/>
                      <a:pt x="23861" y="6664"/>
                    </a:cubicBezTo>
                    <a:cubicBezTo>
                      <a:pt x="30127" y="6311"/>
                      <a:pt x="27774" y="3839"/>
                      <a:pt x="20986" y="2713"/>
                    </a:cubicBezTo>
                    <a:lnTo>
                      <a:pt x="9313" y="1294"/>
                    </a:lnTo>
                    <a:cubicBezTo>
                      <a:pt x="9313" y="1294"/>
                      <a:pt x="8135" y="599"/>
                      <a:pt x="7853" y="580"/>
                    </a:cubicBezTo>
                    <a:cubicBezTo>
                      <a:pt x="6885" y="514"/>
                      <a:pt x="4812" y="1"/>
                      <a:pt x="3209"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43" name="Google Shape;343;p33"/>
              <p:cNvSpPr/>
              <p:nvPr/>
            </p:nvSpPr>
            <p:spPr>
              <a:xfrm>
                <a:off x="2767538" y="2083936"/>
                <a:ext cx="380047" cy="217265"/>
              </a:xfrm>
              <a:custGeom>
                <a:avLst/>
                <a:gdLst/>
                <a:ahLst/>
                <a:cxnLst/>
                <a:rect l="l" t="t" r="r" b="b"/>
                <a:pathLst>
                  <a:path w="17125" h="9790" extrusionOk="0">
                    <a:moveTo>
                      <a:pt x="4882" y="1"/>
                    </a:moveTo>
                    <a:cubicBezTo>
                      <a:pt x="4174" y="1"/>
                      <a:pt x="3692" y="87"/>
                      <a:pt x="3580" y="296"/>
                    </a:cubicBezTo>
                    <a:cubicBezTo>
                      <a:pt x="3075" y="1243"/>
                      <a:pt x="752" y="6086"/>
                      <a:pt x="752" y="6086"/>
                    </a:cubicBezTo>
                    <a:cubicBezTo>
                      <a:pt x="1" y="7429"/>
                      <a:pt x="5371" y="8727"/>
                      <a:pt x="9280" y="9178"/>
                    </a:cubicBezTo>
                    <a:cubicBezTo>
                      <a:pt x="11679" y="9455"/>
                      <a:pt x="13531" y="9790"/>
                      <a:pt x="14810" y="9790"/>
                    </a:cubicBezTo>
                    <a:cubicBezTo>
                      <a:pt x="15614" y="9790"/>
                      <a:pt x="16191" y="9657"/>
                      <a:pt x="16536" y="9295"/>
                    </a:cubicBezTo>
                    <a:cubicBezTo>
                      <a:pt x="17125" y="5259"/>
                      <a:pt x="16570" y="2161"/>
                      <a:pt x="14449" y="1565"/>
                    </a:cubicBezTo>
                    <a:cubicBezTo>
                      <a:pt x="12686" y="1069"/>
                      <a:pt x="7380" y="1"/>
                      <a:pt x="4882" y="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44" name="Google Shape;344;p33"/>
              <p:cNvSpPr/>
              <p:nvPr/>
            </p:nvSpPr>
            <p:spPr>
              <a:xfrm>
                <a:off x="2762434" y="2703828"/>
                <a:ext cx="581799" cy="424853"/>
              </a:xfrm>
              <a:custGeom>
                <a:avLst/>
                <a:gdLst/>
                <a:ahLst/>
                <a:cxnLst/>
                <a:rect l="l" t="t" r="r" b="b"/>
                <a:pathLst>
                  <a:path w="26216" h="19144" extrusionOk="0">
                    <a:moveTo>
                      <a:pt x="6207" y="0"/>
                    </a:moveTo>
                    <a:cubicBezTo>
                      <a:pt x="5903" y="0"/>
                      <a:pt x="5585" y="24"/>
                      <a:pt x="5252" y="49"/>
                    </a:cubicBezTo>
                    <a:cubicBezTo>
                      <a:pt x="4858" y="79"/>
                      <a:pt x="4253" y="86"/>
                      <a:pt x="3606" y="86"/>
                    </a:cubicBezTo>
                    <a:cubicBezTo>
                      <a:pt x="3057" y="86"/>
                      <a:pt x="2477" y="81"/>
                      <a:pt x="1971" y="81"/>
                    </a:cubicBezTo>
                    <a:cubicBezTo>
                      <a:pt x="1406" y="81"/>
                      <a:pt x="934" y="87"/>
                      <a:pt x="698" y="113"/>
                    </a:cubicBezTo>
                    <a:cubicBezTo>
                      <a:pt x="0" y="191"/>
                      <a:pt x="330" y="257"/>
                      <a:pt x="623" y="376"/>
                    </a:cubicBezTo>
                    <a:cubicBezTo>
                      <a:pt x="914" y="495"/>
                      <a:pt x="2801" y="776"/>
                      <a:pt x="2801" y="776"/>
                    </a:cubicBezTo>
                    <a:cubicBezTo>
                      <a:pt x="2801" y="776"/>
                      <a:pt x="1738" y="825"/>
                      <a:pt x="1360" y="1134"/>
                    </a:cubicBezTo>
                    <a:cubicBezTo>
                      <a:pt x="983" y="1443"/>
                      <a:pt x="0" y="1114"/>
                      <a:pt x="834" y="2437"/>
                    </a:cubicBezTo>
                    <a:cubicBezTo>
                      <a:pt x="230" y="4045"/>
                      <a:pt x="2310" y="3517"/>
                      <a:pt x="3027" y="3805"/>
                    </a:cubicBezTo>
                    <a:cubicBezTo>
                      <a:pt x="3111" y="4143"/>
                      <a:pt x="3585" y="4744"/>
                      <a:pt x="4411" y="5183"/>
                    </a:cubicBezTo>
                    <a:cubicBezTo>
                      <a:pt x="5235" y="5624"/>
                      <a:pt x="7230" y="5415"/>
                      <a:pt x="8260" y="5518"/>
                    </a:cubicBezTo>
                    <a:cubicBezTo>
                      <a:pt x="9290" y="5622"/>
                      <a:pt x="10435" y="7059"/>
                      <a:pt x="12247" y="9694"/>
                    </a:cubicBezTo>
                    <a:cubicBezTo>
                      <a:pt x="14036" y="12296"/>
                      <a:pt x="20141" y="19144"/>
                      <a:pt x="22367" y="19144"/>
                    </a:cubicBezTo>
                    <a:cubicBezTo>
                      <a:pt x="22395" y="19144"/>
                      <a:pt x="22422" y="19143"/>
                      <a:pt x="22449" y="19141"/>
                    </a:cubicBezTo>
                    <a:cubicBezTo>
                      <a:pt x="24602" y="18964"/>
                      <a:pt x="26215" y="11964"/>
                      <a:pt x="26215" y="11964"/>
                    </a:cubicBezTo>
                    <a:lnTo>
                      <a:pt x="20230" y="7104"/>
                    </a:lnTo>
                    <a:cubicBezTo>
                      <a:pt x="20230" y="7104"/>
                      <a:pt x="19712" y="10451"/>
                      <a:pt x="19339" y="10936"/>
                    </a:cubicBezTo>
                    <a:cubicBezTo>
                      <a:pt x="18145" y="10275"/>
                      <a:pt x="11365" y="4914"/>
                      <a:pt x="10606" y="4362"/>
                    </a:cubicBezTo>
                    <a:cubicBezTo>
                      <a:pt x="9846" y="3810"/>
                      <a:pt x="8914" y="1410"/>
                      <a:pt x="8104" y="655"/>
                    </a:cubicBezTo>
                    <a:cubicBezTo>
                      <a:pt x="7539" y="127"/>
                      <a:pt x="6910" y="0"/>
                      <a:pt x="6207"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45" name="Google Shape;345;p33"/>
              <p:cNvSpPr/>
              <p:nvPr/>
            </p:nvSpPr>
            <p:spPr>
              <a:xfrm>
                <a:off x="3183884" y="2542402"/>
                <a:ext cx="284796" cy="463845"/>
              </a:xfrm>
              <a:custGeom>
                <a:avLst/>
                <a:gdLst/>
                <a:ahLst/>
                <a:cxnLst/>
                <a:rect l="l" t="t" r="r" b="b"/>
                <a:pathLst>
                  <a:path w="12833" h="20901" extrusionOk="0">
                    <a:moveTo>
                      <a:pt x="6550" y="0"/>
                    </a:moveTo>
                    <a:cubicBezTo>
                      <a:pt x="5771" y="0"/>
                      <a:pt x="5067" y="253"/>
                      <a:pt x="4575" y="622"/>
                    </a:cubicBezTo>
                    <a:cubicBezTo>
                      <a:pt x="3002" y="1802"/>
                      <a:pt x="1671" y="5489"/>
                      <a:pt x="1793" y="8630"/>
                    </a:cubicBezTo>
                    <a:cubicBezTo>
                      <a:pt x="1915" y="11771"/>
                      <a:pt x="1" y="17539"/>
                      <a:pt x="1" y="17539"/>
                    </a:cubicBezTo>
                    <a:cubicBezTo>
                      <a:pt x="2929" y="18248"/>
                      <a:pt x="7648" y="20901"/>
                      <a:pt x="7648" y="20901"/>
                    </a:cubicBezTo>
                    <a:cubicBezTo>
                      <a:pt x="7648" y="20901"/>
                      <a:pt x="8614" y="19777"/>
                      <a:pt x="9175" y="17414"/>
                    </a:cubicBezTo>
                    <a:cubicBezTo>
                      <a:pt x="9736" y="15052"/>
                      <a:pt x="12833" y="10767"/>
                      <a:pt x="11356" y="5107"/>
                    </a:cubicBezTo>
                    <a:cubicBezTo>
                      <a:pt x="10341" y="1219"/>
                      <a:pt x="8262" y="0"/>
                      <a:pt x="6550" y="0"/>
                    </a:cubicBezTo>
                    <a:close/>
                  </a:path>
                </a:pathLst>
              </a:custGeom>
              <a:solidFill>
                <a:srgbClr val="03B4A0"/>
              </a:solidFill>
              <a:ln>
                <a:noFill/>
              </a:ln>
            </p:spPr>
            <p:txBody>
              <a:bodyPr spcFirstLastPara="1" wrap="square" lIns="121900" tIns="121900" rIns="121900" bIns="121900" anchor="ctr" anchorCtr="0">
                <a:noAutofit/>
              </a:bodyPr>
              <a:lstStyle/>
              <a:p>
                <a:endParaRPr sz="1867"/>
              </a:p>
            </p:txBody>
          </p:sp>
          <p:sp>
            <p:nvSpPr>
              <p:cNvPr id="346" name="Google Shape;346;p33"/>
              <p:cNvSpPr/>
              <p:nvPr/>
            </p:nvSpPr>
            <p:spPr>
              <a:xfrm>
                <a:off x="2645659" y="2575291"/>
                <a:ext cx="135197" cy="143741"/>
              </a:xfrm>
              <a:custGeom>
                <a:avLst/>
                <a:gdLst/>
                <a:ahLst/>
                <a:cxnLst/>
                <a:rect l="l" t="t" r="r" b="b"/>
                <a:pathLst>
                  <a:path w="6092" h="6477" extrusionOk="0">
                    <a:moveTo>
                      <a:pt x="583" y="1"/>
                    </a:moveTo>
                    <a:cubicBezTo>
                      <a:pt x="220" y="1"/>
                      <a:pt x="0" y="438"/>
                      <a:pt x="212" y="745"/>
                    </a:cubicBezTo>
                    <a:cubicBezTo>
                      <a:pt x="509" y="1173"/>
                      <a:pt x="5054" y="6477"/>
                      <a:pt x="5054" y="6477"/>
                    </a:cubicBezTo>
                    <a:lnTo>
                      <a:pt x="6091" y="6220"/>
                    </a:lnTo>
                    <a:cubicBezTo>
                      <a:pt x="6091" y="6220"/>
                      <a:pt x="1675" y="860"/>
                      <a:pt x="1069" y="246"/>
                    </a:cubicBezTo>
                    <a:cubicBezTo>
                      <a:pt x="896" y="70"/>
                      <a:pt x="728" y="1"/>
                      <a:pt x="583" y="1"/>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347" name="Google Shape;347;p33"/>
              <p:cNvSpPr/>
              <p:nvPr/>
            </p:nvSpPr>
            <p:spPr>
              <a:xfrm>
                <a:off x="3109496" y="2443958"/>
                <a:ext cx="827225" cy="915041"/>
              </a:xfrm>
              <a:custGeom>
                <a:avLst/>
                <a:gdLst/>
                <a:ahLst/>
                <a:cxnLst/>
                <a:rect l="l" t="t" r="r" b="b"/>
                <a:pathLst>
                  <a:path w="37275" h="41232" extrusionOk="0">
                    <a:moveTo>
                      <a:pt x="5745" y="1"/>
                    </a:moveTo>
                    <a:cubicBezTo>
                      <a:pt x="5506" y="1"/>
                      <a:pt x="5305" y="13"/>
                      <a:pt x="5155" y="41"/>
                    </a:cubicBezTo>
                    <a:cubicBezTo>
                      <a:pt x="3161" y="2368"/>
                      <a:pt x="1" y="9858"/>
                      <a:pt x="1085" y="13650"/>
                    </a:cubicBezTo>
                    <a:cubicBezTo>
                      <a:pt x="2169" y="17443"/>
                      <a:pt x="10930" y="27280"/>
                      <a:pt x="11885" y="29297"/>
                    </a:cubicBezTo>
                    <a:cubicBezTo>
                      <a:pt x="12252" y="30069"/>
                      <a:pt x="12871" y="31697"/>
                      <a:pt x="12871" y="31697"/>
                    </a:cubicBezTo>
                    <a:cubicBezTo>
                      <a:pt x="12871" y="31697"/>
                      <a:pt x="21789" y="41231"/>
                      <a:pt x="29767" y="41231"/>
                    </a:cubicBezTo>
                    <a:cubicBezTo>
                      <a:pt x="32515" y="41231"/>
                      <a:pt x="35152" y="40100"/>
                      <a:pt x="37274" y="37059"/>
                    </a:cubicBezTo>
                    <a:cubicBezTo>
                      <a:pt x="32431" y="21810"/>
                      <a:pt x="22349" y="3988"/>
                      <a:pt x="11327" y="683"/>
                    </a:cubicBezTo>
                    <a:cubicBezTo>
                      <a:pt x="11327" y="683"/>
                      <a:pt x="7517" y="1"/>
                      <a:pt x="5745"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48" name="Google Shape;348;p33"/>
              <p:cNvSpPr/>
              <p:nvPr/>
            </p:nvSpPr>
            <p:spPr>
              <a:xfrm>
                <a:off x="2720269" y="2698413"/>
                <a:ext cx="593427" cy="473765"/>
              </a:xfrm>
              <a:custGeom>
                <a:avLst/>
                <a:gdLst/>
                <a:ahLst/>
                <a:cxnLst/>
                <a:rect l="l" t="t" r="r" b="b"/>
                <a:pathLst>
                  <a:path w="26740" h="21348" extrusionOk="0">
                    <a:moveTo>
                      <a:pt x="789" y="0"/>
                    </a:moveTo>
                    <a:cubicBezTo>
                      <a:pt x="755" y="0"/>
                      <a:pt x="725" y="2"/>
                      <a:pt x="698" y="5"/>
                    </a:cubicBezTo>
                    <a:cubicBezTo>
                      <a:pt x="0" y="81"/>
                      <a:pt x="238" y="978"/>
                      <a:pt x="595" y="1242"/>
                    </a:cubicBezTo>
                    <a:cubicBezTo>
                      <a:pt x="1170" y="1667"/>
                      <a:pt x="2935" y="2270"/>
                      <a:pt x="2935" y="2270"/>
                    </a:cubicBezTo>
                    <a:cubicBezTo>
                      <a:pt x="2935" y="2270"/>
                      <a:pt x="1870" y="2319"/>
                      <a:pt x="1493" y="2628"/>
                    </a:cubicBezTo>
                    <a:cubicBezTo>
                      <a:pt x="1117" y="2936"/>
                      <a:pt x="1323" y="3244"/>
                      <a:pt x="1770" y="3743"/>
                    </a:cubicBezTo>
                    <a:cubicBezTo>
                      <a:pt x="1524" y="4342"/>
                      <a:pt x="2444" y="5010"/>
                      <a:pt x="3161" y="5299"/>
                    </a:cubicBezTo>
                    <a:cubicBezTo>
                      <a:pt x="3244" y="5636"/>
                      <a:pt x="3717" y="6238"/>
                      <a:pt x="4543" y="6678"/>
                    </a:cubicBezTo>
                    <a:cubicBezTo>
                      <a:pt x="5369" y="7117"/>
                      <a:pt x="7363" y="6909"/>
                      <a:pt x="8393" y="7013"/>
                    </a:cubicBezTo>
                    <a:cubicBezTo>
                      <a:pt x="9423" y="7115"/>
                      <a:pt x="10569" y="8554"/>
                      <a:pt x="12381" y="11188"/>
                    </a:cubicBezTo>
                    <a:cubicBezTo>
                      <a:pt x="14172" y="13793"/>
                      <a:pt x="19930" y="21347"/>
                      <a:pt x="22144" y="21347"/>
                    </a:cubicBezTo>
                    <a:cubicBezTo>
                      <a:pt x="22169" y="21347"/>
                      <a:pt x="22194" y="21347"/>
                      <a:pt x="22218" y="21345"/>
                    </a:cubicBezTo>
                    <a:cubicBezTo>
                      <a:pt x="24373" y="21168"/>
                      <a:pt x="26740" y="13377"/>
                      <a:pt x="26740" y="13377"/>
                    </a:cubicBezTo>
                    <a:lnTo>
                      <a:pt x="22019" y="8289"/>
                    </a:lnTo>
                    <a:cubicBezTo>
                      <a:pt x="22019" y="8289"/>
                      <a:pt x="21663" y="12211"/>
                      <a:pt x="20680" y="12981"/>
                    </a:cubicBezTo>
                    <a:cubicBezTo>
                      <a:pt x="19488" y="12320"/>
                      <a:pt x="10844" y="4754"/>
                      <a:pt x="10086" y="4201"/>
                    </a:cubicBezTo>
                    <a:cubicBezTo>
                      <a:pt x="9326" y="3649"/>
                      <a:pt x="8551" y="1784"/>
                      <a:pt x="7743" y="1029"/>
                    </a:cubicBezTo>
                    <a:cubicBezTo>
                      <a:pt x="7383" y="692"/>
                      <a:pt x="7082" y="592"/>
                      <a:pt x="6762" y="592"/>
                    </a:cubicBezTo>
                    <a:cubicBezTo>
                      <a:pt x="6361" y="592"/>
                      <a:pt x="5931" y="748"/>
                      <a:pt x="5318" y="795"/>
                    </a:cubicBezTo>
                    <a:cubicBezTo>
                      <a:pt x="5272" y="798"/>
                      <a:pt x="5222" y="800"/>
                      <a:pt x="5169" y="800"/>
                    </a:cubicBezTo>
                    <a:cubicBezTo>
                      <a:pt x="4030" y="800"/>
                      <a:pt x="1577" y="0"/>
                      <a:pt x="789" y="0"/>
                    </a:cubicBezTo>
                    <a:close/>
                  </a:path>
                </a:pathLst>
              </a:custGeom>
              <a:solidFill>
                <a:srgbClr val="FCE5CD"/>
              </a:solidFill>
              <a:ln>
                <a:noFill/>
              </a:ln>
            </p:spPr>
            <p:txBody>
              <a:bodyPr spcFirstLastPara="1" wrap="square" lIns="121900" tIns="121900" rIns="121900" bIns="121900" anchor="ctr" anchorCtr="0">
                <a:noAutofit/>
              </a:bodyPr>
              <a:lstStyle/>
              <a:p>
                <a:endParaRPr sz="1867"/>
              </a:p>
            </p:txBody>
          </p:sp>
          <p:sp>
            <p:nvSpPr>
              <p:cNvPr id="349" name="Google Shape;349;p33"/>
              <p:cNvSpPr/>
              <p:nvPr/>
            </p:nvSpPr>
            <p:spPr>
              <a:xfrm>
                <a:off x="3174408" y="2549637"/>
                <a:ext cx="265112" cy="463868"/>
              </a:xfrm>
              <a:custGeom>
                <a:avLst/>
                <a:gdLst/>
                <a:ahLst/>
                <a:cxnLst/>
                <a:rect l="l" t="t" r="r" b="b"/>
                <a:pathLst>
                  <a:path w="11946" h="20902" extrusionOk="0">
                    <a:moveTo>
                      <a:pt x="5663" y="1"/>
                    </a:moveTo>
                    <a:cubicBezTo>
                      <a:pt x="4884" y="1"/>
                      <a:pt x="4180" y="254"/>
                      <a:pt x="3688" y="622"/>
                    </a:cubicBezTo>
                    <a:cubicBezTo>
                      <a:pt x="2114" y="1801"/>
                      <a:pt x="1398" y="5279"/>
                      <a:pt x="1521" y="8420"/>
                    </a:cubicBezTo>
                    <a:cubicBezTo>
                      <a:pt x="1644" y="11561"/>
                      <a:pt x="1" y="17940"/>
                      <a:pt x="1" y="17940"/>
                    </a:cubicBezTo>
                    <a:cubicBezTo>
                      <a:pt x="2930" y="18649"/>
                      <a:pt x="6762" y="20901"/>
                      <a:pt x="6762" y="20901"/>
                    </a:cubicBezTo>
                    <a:cubicBezTo>
                      <a:pt x="6762" y="20901"/>
                      <a:pt x="7726" y="19777"/>
                      <a:pt x="8288" y="17413"/>
                    </a:cubicBezTo>
                    <a:cubicBezTo>
                      <a:pt x="8848" y="15051"/>
                      <a:pt x="11945" y="10767"/>
                      <a:pt x="10468" y="5108"/>
                    </a:cubicBezTo>
                    <a:cubicBezTo>
                      <a:pt x="9454" y="1220"/>
                      <a:pt x="7375" y="1"/>
                      <a:pt x="5663" y="1"/>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50" name="Google Shape;350;p33"/>
              <p:cNvSpPr/>
              <p:nvPr/>
            </p:nvSpPr>
            <p:spPr>
              <a:xfrm>
                <a:off x="3174408" y="2549681"/>
                <a:ext cx="124189" cy="412869"/>
              </a:xfrm>
              <a:custGeom>
                <a:avLst/>
                <a:gdLst/>
                <a:ahLst/>
                <a:cxnLst/>
                <a:rect l="l" t="t" r="r" b="b"/>
                <a:pathLst>
                  <a:path w="5596" h="18604" extrusionOk="0">
                    <a:moveTo>
                      <a:pt x="5595" y="0"/>
                    </a:moveTo>
                    <a:lnTo>
                      <a:pt x="5595" y="0"/>
                    </a:lnTo>
                    <a:cubicBezTo>
                      <a:pt x="4843" y="13"/>
                      <a:pt x="4166" y="261"/>
                      <a:pt x="3688" y="620"/>
                    </a:cubicBezTo>
                    <a:cubicBezTo>
                      <a:pt x="2114" y="1799"/>
                      <a:pt x="1398" y="5277"/>
                      <a:pt x="1521" y="8417"/>
                    </a:cubicBezTo>
                    <a:cubicBezTo>
                      <a:pt x="1644" y="11558"/>
                      <a:pt x="1" y="17938"/>
                      <a:pt x="1" y="17938"/>
                    </a:cubicBezTo>
                    <a:cubicBezTo>
                      <a:pt x="656" y="18097"/>
                      <a:pt x="1355" y="18333"/>
                      <a:pt x="2047" y="18603"/>
                    </a:cubicBezTo>
                    <a:cubicBezTo>
                      <a:pt x="2280" y="17678"/>
                      <a:pt x="3645" y="12092"/>
                      <a:pt x="3534" y="9216"/>
                    </a:cubicBezTo>
                    <a:cubicBezTo>
                      <a:pt x="3412" y="6074"/>
                      <a:pt x="3429" y="1472"/>
                      <a:pt x="5002" y="294"/>
                    </a:cubicBezTo>
                    <a:cubicBezTo>
                      <a:pt x="5169" y="169"/>
                      <a:pt x="5371" y="71"/>
                      <a:pt x="5595" y="0"/>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grpSp>
      </p:grpSp>
      <p:sp>
        <p:nvSpPr>
          <p:cNvPr id="6" name="TextBox 5">
            <a:extLst>
              <a:ext uri="{FF2B5EF4-FFF2-40B4-BE49-F238E27FC236}">
                <a16:creationId xmlns:a16="http://schemas.microsoft.com/office/drawing/2014/main" id="{48C4CB39-687D-C2DA-7EE4-04325B3BFC6E}"/>
              </a:ext>
            </a:extLst>
          </p:cNvPr>
          <p:cNvSpPr txBox="1"/>
          <p:nvPr/>
        </p:nvSpPr>
        <p:spPr>
          <a:xfrm>
            <a:off x="4260531" y="2402450"/>
            <a:ext cx="7633838" cy="2554545"/>
          </a:xfrm>
          <a:prstGeom prst="rect">
            <a:avLst/>
          </a:prstGeom>
          <a:noFill/>
        </p:spPr>
        <p:txBody>
          <a:bodyPr wrap="square" rtlCol="0">
            <a:spAutoFit/>
          </a:bodyPr>
          <a:lstStyle/>
          <a:p>
            <a:r>
              <a:rPr lang="en-US" sz="2000" dirty="0">
                <a:latin typeface="Roboto" panose="02000000000000000000" pitchFamily="2" charset="0"/>
                <a:ea typeface="Roboto" panose="02000000000000000000" pitchFamily="2" charset="0"/>
              </a:rPr>
              <a:t>The dataset provides details about </a:t>
            </a:r>
            <a:r>
              <a:rPr lang="en-US" sz="2000" dirty="0" err="1">
                <a:latin typeface="Roboto" panose="02000000000000000000" pitchFamily="2" charset="0"/>
                <a:ea typeface="Roboto" panose="02000000000000000000" pitchFamily="2" charset="0"/>
              </a:rPr>
              <a:t>talabat</a:t>
            </a:r>
            <a:r>
              <a:rPr lang="en-US" sz="2000" dirty="0">
                <a:latin typeface="Roboto" panose="02000000000000000000" pitchFamily="2" charset="0"/>
                <a:ea typeface="Roboto" panose="02000000000000000000" pitchFamily="2" charset="0"/>
              </a:rPr>
              <a:t> orders from Sep_2021 to Jan_2022</a:t>
            </a:r>
          </a:p>
          <a:p>
            <a:r>
              <a:rPr lang="en-US" sz="2000" dirty="0">
                <a:latin typeface="Roboto" panose="02000000000000000000" pitchFamily="2" charset="0"/>
                <a:ea typeface="Roboto" panose="02000000000000000000" pitchFamily="2" charset="0"/>
              </a:rPr>
              <a:t>The dataset contains three tables:</a:t>
            </a:r>
          </a:p>
          <a:p>
            <a:pPr marL="285750" indent="-285750">
              <a:buFont typeface="Arial" panose="020B0604020202020204" pitchFamily="34" charset="0"/>
              <a:buChar char="•"/>
            </a:pPr>
            <a:r>
              <a:rPr lang="en-US" sz="2000" dirty="0" err="1">
                <a:latin typeface="Roboto" panose="02000000000000000000" pitchFamily="2" charset="0"/>
                <a:ea typeface="Roboto" panose="02000000000000000000" pitchFamily="2" charset="0"/>
              </a:rPr>
              <a:t>fct_order</a:t>
            </a:r>
            <a:r>
              <a:rPr lang="en-US" sz="2000" dirty="0">
                <a:latin typeface="Roboto" panose="02000000000000000000" pitchFamily="2" charset="0"/>
                <a:ea typeface="Roboto" panose="02000000000000000000" pitchFamily="2" charset="0"/>
              </a:rPr>
              <a:t> table: It contains details about the orders(</a:t>
            </a:r>
            <a:r>
              <a:rPr lang="en-US" sz="2000" dirty="0" err="1">
                <a:latin typeface="Roboto" panose="02000000000000000000" pitchFamily="2" charset="0"/>
                <a:ea typeface="Roboto" panose="02000000000000000000" pitchFamily="2" charset="0"/>
              </a:rPr>
              <a:t>order_id,order_time,vendo_id</a:t>
            </a:r>
            <a:r>
              <a:rPr lang="en-US" sz="2000" dirty="0">
                <a:latin typeface="Roboto" panose="02000000000000000000" pitchFamily="2" charset="0"/>
                <a:ea typeface="Roboto" panose="02000000000000000000" pitchFamily="2" charset="0"/>
              </a:rPr>
              <a:t>...</a:t>
            </a:r>
            <a:r>
              <a:rPr lang="en-US" sz="2000" dirty="0" err="1">
                <a:latin typeface="Roboto" panose="02000000000000000000" pitchFamily="2" charset="0"/>
                <a:ea typeface="Roboto" panose="02000000000000000000" pitchFamily="2" charset="0"/>
              </a:rPr>
              <a:t>etc</a:t>
            </a:r>
            <a:r>
              <a:rPr lang="en-US" sz="2000" dirty="0">
                <a:latin typeface="Roboto" panose="02000000000000000000" pitchFamily="2" charset="0"/>
                <a:ea typeface="Roboto" panose="02000000000000000000" pitchFamily="2" charset="0"/>
              </a:rPr>
              <a:t>).</a:t>
            </a:r>
          </a:p>
          <a:p>
            <a:pPr marL="285750" indent="-285750">
              <a:buFont typeface="Arial" panose="020B0604020202020204" pitchFamily="34" charset="0"/>
              <a:buChar char="•"/>
            </a:pPr>
            <a:r>
              <a:rPr lang="en-US" sz="2000" dirty="0" err="1">
                <a:latin typeface="Roboto" panose="02000000000000000000" pitchFamily="2" charset="0"/>
                <a:ea typeface="Roboto" panose="02000000000000000000" pitchFamily="2" charset="0"/>
              </a:rPr>
              <a:t>dim_vendor</a:t>
            </a:r>
            <a:r>
              <a:rPr lang="en-US" sz="2000" dirty="0">
                <a:latin typeface="Roboto" panose="02000000000000000000" pitchFamily="2" charset="0"/>
                <a:ea typeface="Roboto" panose="02000000000000000000" pitchFamily="2" charset="0"/>
              </a:rPr>
              <a:t> table: It contains details about the vendors(vendo_id,name_</a:t>
            </a:r>
            <a:r>
              <a:rPr lang="en-US" sz="2000" dirty="0" err="1">
                <a:latin typeface="Roboto" panose="02000000000000000000" pitchFamily="2" charset="0"/>
                <a:ea typeface="Roboto" panose="02000000000000000000" pitchFamily="2" charset="0"/>
              </a:rPr>
              <a:t>en</a:t>
            </a:r>
            <a:r>
              <a:rPr lang="en-US" sz="2000" dirty="0">
                <a:latin typeface="Roboto" panose="02000000000000000000" pitchFamily="2" charset="0"/>
                <a:ea typeface="Roboto" panose="02000000000000000000" pitchFamily="2" charset="0"/>
              </a:rPr>
              <a:t>,..</a:t>
            </a:r>
            <a:r>
              <a:rPr lang="en-US" sz="2000" dirty="0" err="1">
                <a:latin typeface="Roboto" panose="02000000000000000000" pitchFamily="2" charset="0"/>
                <a:ea typeface="Roboto" panose="02000000000000000000" pitchFamily="2" charset="0"/>
              </a:rPr>
              <a:t>etc</a:t>
            </a:r>
            <a:r>
              <a:rPr lang="en-US" sz="2000" dirty="0">
                <a:latin typeface="Roboto" panose="02000000000000000000" pitchFamily="2" charset="0"/>
                <a:ea typeface="Roboto" panose="02000000000000000000" pitchFamily="2" charset="0"/>
              </a:rPr>
              <a:t>).</a:t>
            </a:r>
          </a:p>
          <a:p>
            <a:pPr marL="285750" indent="-285750">
              <a:buFont typeface="Arial" panose="020B0604020202020204" pitchFamily="34" charset="0"/>
              <a:buChar char="•"/>
            </a:pPr>
            <a:r>
              <a:rPr lang="en-US" sz="2000" dirty="0" err="1">
                <a:latin typeface="Roboto" panose="02000000000000000000" pitchFamily="2" charset="0"/>
                <a:ea typeface="Roboto" panose="02000000000000000000" pitchFamily="2" charset="0"/>
              </a:rPr>
              <a:t>dim_date</a:t>
            </a:r>
            <a:r>
              <a:rPr lang="en-US" sz="2000" dirty="0">
                <a:latin typeface="Roboto" panose="02000000000000000000" pitchFamily="2" charset="0"/>
                <a:ea typeface="Roboto" panose="02000000000000000000" pitchFamily="2" charset="0"/>
              </a:rPr>
              <a:t> table: It contains details about the orders time.</a:t>
            </a:r>
          </a:p>
        </p:txBody>
      </p:sp>
    </p:spTree>
    <p:extLst>
      <p:ext uri="{BB962C8B-B14F-4D97-AF65-F5344CB8AC3E}">
        <p14:creationId xmlns:p14="http://schemas.microsoft.com/office/powerpoint/2010/main" val="2273882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7" name="Google Shape;357;p34"/>
          <p:cNvSpPr txBox="1">
            <a:spLocks noGrp="1"/>
          </p:cNvSpPr>
          <p:nvPr>
            <p:ph type="subTitle" idx="1"/>
          </p:nvPr>
        </p:nvSpPr>
        <p:spPr>
          <a:xfrm>
            <a:off x="201612" y="1534524"/>
            <a:ext cx="4872800" cy="467285"/>
          </a:xfrm>
          <a:prstGeom prst="rect">
            <a:avLst/>
          </a:prstGeom>
        </p:spPr>
        <p:txBody>
          <a:bodyPr spcFirstLastPara="1" wrap="square" lIns="121900" tIns="121900" rIns="121900" bIns="121900" anchor="t" anchorCtr="0">
            <a:noAutofit/>
          </a:bodyPr>
          <a:lstStyle/>
          <a:p>
            <a:pPr marL="0" indent="0"/>
            <a:r>
              <a:rPr lang="en-US" dirty="0" err="1"/>
              <a:t>fct_order</a:t>
            </a:r>
            <a:r>
              <a:rPr lang="en-US" dirty="0"/>
              <a:t> table:</a:t>
            </a:r>
            <a:endParaRPr dirty="0"/>
          </a:p>
        </p:txBody>
      </p:sp>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US" dirty="0"/>
              <a:t>M</a:t>
            </a:r>
            <a:r>
              <a:rPr lang="en" dirty="0"/>
              <a:t>etaData </a:t>
            </a:r>
            <a:endParaRPr dirty="0"/>
          </a:p>
        </p:txBody>
      </p:sp>
      <p:graphicFrame>
        <p:nvGraphicFramePr>
          <p:cNvPr id="8" name="Object 7">
            <a:extLst>
              <a:ext uri="{FF2B5EF4-FFF2-40B4-BE49-F238E27FC236}">
                <a16:creationId xmlns:a16="http://schemas.microsoft.com/office/drawing/2014/main" id="{222B8C91-9C21-284A-5A98-CDA5F0A618CE}"/>
              </a:ext>
            </a:extLst>
          </p:cNvPr>
          <p:cNvGraphicFramePr>
            <a:graphicFrameLocks noChangeAspect="1"/>
          </p:cNvGraphicFramePr>
          <p:nvPr>
            <p:extLst>
              <p:ext uri="{D42A27DB-BD31-4B8C-83A1-F6EECF244321}">
                <p14:modId xmlns:p14="http://schemas.microsoft.com/office/powerpoint/2010/main" val="3269595946"/>
              </p:ext>
            </p:extLst>
          </p:nvPr>
        </p:nvGraphicFramePr>
        <p:xfrm>
          <a:off x="201612" y="2260600"/>
          <a:ext cx="11631653" cy="4110055"/>
        </p:xfrm>
        <a:graphic>
          <a:graphicData uri="http://schemas.openxmlformats.org/presentationml/2006/ole">
            <mc:AlternateContent xmlns:mc="http://schemas.openxmlformats.org/markup-compatibility/2006">
              <mc:Choice xmlns:v="urn:schemas-microsoft-com:vml" Requires="v">
                <p:oleObj name="Worksheet" r:id="rId3" imgW="12626375" imgH="4030798" progId="Excel.Sheet.12">
                  <p:embed/>
                </p:oleObj>
              </mc:Choice>
              <mc:Fallback>
                <p:oleObj name="Worksheet" r:id="rId3" imgW="12626375" imgH="4030798" progId="Excel.Sheet.12">
                  <p:embed/>
                  <p:pic>
                    <p:nvPicPr>
                      <p:cNvPr id="0" name=""/>
                      <p:cNvPicPr/>
                      <p:nvPr/>
                    </p:nvPicPr>
                    <p:blipFill>
                      <a:blip r:embed="rId4"/>
                      <a:stretch>
                        <a:fillRect/>
                      </a:stretch>
                    </p:blipFill>
                    <p:spPr>
                      <a:xfrm>
                        <a:off x="201612" y="2260600"/>
                        <a:ext cx="11631653" cy="4110055"/>
                      </a:xfrm>
                      <a:prstGeom prst="rect">
                        <a:avLst/>
                      </a:prstGeom>
                    </p:spPr>
                  </p:pic>
                </p:oleObj>
              </mc:Fallback>
            </mc:AlternateContent>
          </a:graphicData>
        </a:graphic>
      </p:graphicFrame>
    </p:spTree>
    <p:extLst>
      <p:ext uri="{BB962C8B-B14F-4D97-AF65-F5344CB8AC3E}">
        <p14:creationId xmlns:p14="http://schemas.microsoft.com/office/powerpoint/2010/main" val="7705717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7" name="Google Shape;357;p34"/>
          <p:cNvSpPr txBox="1">
            <a:spLocks noGrp="1"/>
          </p:cNvSpPr>
          <p:nvPr>
            <p:ph type="subTitle" idx="1"/>
          </p:nvPr>
        </p:nvSpPr>
        <p:spPr>
          <a:xfrm>
            <a:off x="894948" y="1614911"/>
            <a:ext cx="4872800" cy="467285"/>
          </a:xfrm>
          <a:prstGeom prst="rect">
            <a:avLst/>
          </a:prstGeom>
        </p:spPr>
        <p:txBody>
          <a:bodyPr spcFirstLastPara="1" wrap="square" lIns="121900" tIns="121900" rIns="121900" bIns="121900" anchor="t" anchorCtr="0">
            <a:noAutofit/>
          </a:bodyPr>
          <a:lstStyle/>
          <a:p>
            <a:pPr marL="0" indent="0"/>
            <a:r>
              <a:rPr lang="en-US" dirty="0" err="1"/>
              <a:t>dim_vendor</a:t>
            </a:r>
            <a:r>
              <a:rPr lang="en-US" dirty="0"/>
              <a:t> table:</a:t>
            </a:r>
            <a:endParaRPr dirty="0"/>
          </a:p>
        </p:txBody>
      </p:sp>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US" dirty="0"/>
              <a:t>M</a:t>
            </a:r>
            <a:r>
              <a:rPr lang="en" dirty="0"/>
              <a:t>etaData </a:t>
            </a:r>
            <a:endParaRPr dirty="0"/>
          </a:p>
        </p:txBody>
      </p:sp>
      <p:graphicFrame>
        <p:nvGraphicFramePr>
          <p:cNvPr id="2" name="Object 1">
            <a:extLst>
              <a:ext uri="{FF2B5EF4-FFF2-40B4-BE49-F238E27FC236}">
                <a16:creationId xmlns:a16="http://schemas.microsoft.com/office/drawing/2014/main" id="{D4D5D67C-41A7-1966-1300-46F6F7D770DD}"/>
              </a:ext>
            </a:extLst>
          </p:cNvPr>
          <p:cNvGraphicFramePr>
            <a:graphicFrameLocks noChangeAspect="1"/>
          </p:cNvGraphicFramePr>
          <p:nvPr>
            <p:extLst>
              <p:ext uri="{D42A27DB-BD31-4B8C-83A1-F6EECF244321}">
                <p14:modId xmlns:p14="http://schemas.microsoft.com/office/powerpoint/2010/main" val="2972293421"/>
              </p:ext>
            </p:extLst>
          </p:nvPr>
        </p:nvGraphicFramePr>
        <p:xfrm>
          <a:off x="894948" y="2250552"/>
          <a:ext cx="6440348" cy="1386952"/>
        </p:xfrm>
        <a:graphic>
          <a:graphicData uri="http://schemas.openxmlformats.org/presentationml/2006/ole">
            <mc:AlternateContent xmlns:mc="http://schemas.openxmlformats.org/markup-compatibility/2006">
              <mc:Choice xmlns:v="urn:schemas-microsoft-com:vml" Requires="v">
                <p:oleObj name="Worksheet" r:id="rId3" imgW="5494055" imgH="1112488" progId="Excel.Sheet.12">
                  <p:embed/>
                </p:oleObj>
              </mc:Choice>
              <mc:Fallback>
                <p:oleObj name="Worksheet" r:id="rId3" imgW="5494055" imgH="1112488" progId="Excel.Sheet.12">
                  <p:embed/>
                  <p:pic>
                    <p:nvPicPr>
                      <p:cNvPr id="0" name=""/>
                      <p:cNvPicPr/>
                      <p:nvPr/>
                    </p:nvPicPr>
                    <p:blipFill>
                      <a:blip r:embed="rId4"/>
                      <a:stretch>
                        <a:fillRect/>
                      </a:stretch>
                    </p:blipFill>
                    <p:spPr>
                      <a:xfrm>
                        <a:off x="894948" y="2250552"/>
                        <a:ext cx="6440348" cy="1386952"/>
                      </a:xfrm>
                      <a:prstGeom prst="rect">
                        <a:avLst/>
                      </a:prstGeom>
                    </p:spPr>
                  </p:pic>
                </p:oleObj>
              </mc:Fallback>
            </mc:AlternateContent>
          </a:graphicData>
        </a:graphic>
      </p:graphicFrame>
      <p:sp>
        <p:nvSpPr>
          <p:cNvPr id="3" name="Google Shape;357;p34">
            <a:extLst>
              <a:ext uri="{FF2B5EF4-FFF2-40B4-BE49-F238E27FC236}">
                <a16:creationId xmlns:a16="http://schemas.microsoft.com/office/drawing/2014/main" id="{077C7D63-224F-3761-E2AD-7A9CB385E9B7}"/>
              </a:ext>
            </a:extLst>
          </p:cNvPr>
          <p:cNvSpPr txBox="1">
            <a:spLocks/>
          </p:cNvSpPr>
          <p:nvPr/>
        </p:nvSpPr>
        <p:spPr>
          <a:xfrm>
            <a:off x="894948" y="3805860"/>
            <a:ext cx="4872800" cy="467285"/>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eaLnBrk="1" hangingPunct="1">
              <a:lnSpc>
                <a:spcPct val="100000"/>
              </a:lnSpc>
              <a:spcBef>
                <a:spcPts val="0"/>
              </a:spcBef>
              <a:spcAft>
                <a:spcPts val="0"/>
              </a:spcAft>
              <a:buClr>
                <a:schemeClr val="accent2"/>
              </a:buClr>
              <a:buSzPts val="1800"/>
              <a:buFont typeface="Advent Pro"/>
              <a:buNone/>
              <a:defRPr sz="1800" b="1" i="0" u="none" strike="noStrike" cap="none">
                <a:solidFill>
                  <a:schemeClr val="accent2"/>
                </a:solidFill>
                <a:latin typeface="Advent Pro"/>
                <a:ea typeface="Advent Pro"/>
                <a:cs typeface="Advent Pro"/>
                <a:sym typeface="Advent Pro"/>
              </a:defRPr>
            </a:lvl1pPr>
            <a:lvl2pPr marL="914400" marR="0" lvl="1"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2pPr>
            <a:lvl3pPr marL="1371600" marR="0" lvl="2"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3pPr>
            <a:lvl4pPr marL="1828800" marR="0" lvl="3"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4pPr>
            <a:lvl5pPr marL="2286000" marR="0" lvl="4"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5pPr>
            <a:lvl6pPr marL="2743200" marR="0" lvl="5"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6pPr>
            <a:lvl7pPr marL="3200400" marR="0" lvl="6"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7pPr>
            <a:lvl8pPr marL="3657600" marR="0" lvl="7"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8pPr>
            <a:lvl9pPr marL="4114800" marR="0" lvl="8" indent="-317500" algn="l" rtl="0" eaLnBrk="1" hangingPunct="1">
              <a:lnSpc>
                <a:spcPct val="100000"/>
              </a:lnSpc>
              <a:spcBef>
                <a:spcPts val="0"/>
              </a:spcBef>
              <a:spcAft>
                <a:spcPts val="0"/>
              </a:spcAft>
              <a:buClr>
                <a:schemeClr val="accent6"/>
              </a:buClr>
              <a:buSzPts val="2100"/>
              <a:buFont typeface="Advent Pro"/>
              <a:buNone/>
              <a:defRPr sz="2800" b="1" i="0" u="none" strike="noStrike" cap="none">
                <a:solidFill>
                  <a:schemeClr val="accent6"/>
                </a:solidFill>
                <a:latin typeface="Advent Pro"/>
                <a:ea typeface="Advent Pro"/>
                <a:cs typeface="Advent Pro"/>
                <a:sym typeface="Advent Pro"/>
              </a:defRPr>
            </a:lvl9pPr>
          </a:lstStyle>
          <a:p>
            <a:pPr marL="0" indent="0"/>
            <a:r>
              <a:rPr lang="en-US" dirty="0" err="1"/>
              <a:t>dim_date</a:t>
            </a:r>
            <a:r>
              <a:rPr lang="en-US" dirty="0"/>
              <a:t> table:</a:t>
            </a:r>
          </a:p>
        </p:txBody>
      </p:sp>
      <p:graphicFrame>
        <p:nvGraphicFramePr>
          <p:cNvPr id="4" name="Object 3">
            <a:extLst>
              <a:ext uri="{FF2B5EF4-FFF2-40B4-BE49-F238E27FC236}">
                <a16:creationId xmlns:a16="http://schemas.microsoft.com/office/drawing/2014/main" id="{7D534EFF-9085-BC67-EE30-33987E0254C9}"/>
              </a:ext>
            </a:extLst>
          </p:cNvPr>
          <p:cNvGraphicFramePr>
            <a:graphicFrameLocks noChangeAspect="1"/>
          </p:cNvGraphicFramePr>
          <p:nvPr>
            <p:extLst>
              <p:ext uri="{D42A27DB-BD31-4B8C-83A1-F6EECF244321}">
                <p14:modId xmlns:p14="http://schemas.microsoft.com/office/powerpoint/2010/main" val="433804999"/>
              </p:ext>
            </p:extLst>
          </p:nvPr>
        </p:nvGraphicFramePr>
        <p:xfrm>
          <a:off x="894948" y="4273145"/>
          <a:ext cx="6118225" cy="1973925"/>
        </p:xfrm>
        <a:graphic>
          <a:graphicData uri="http://schemas.openxmlformats.org/presentationml/2006/ole">
            <mc:AlternateContent xmlns:mc="http://schemas.openxmlformats.org/markup-compatibility/2006">
              <mc:Choice xmlns:v="urn:schemas-microsoft-com:vml" Requires="v">
                <p:oleObj name="Worksheet" r:id="rId5" imgW="4953071" imgH="2057400" progId="Excel.Sheet.12">
                  <p:embed/>
                </p:oleObj>
              </mc:Choice>
              <mc:Fallback>
                <p:oleObj name="Worksheet" r:id="rId5" imgW="4953071" imgH="2057400" progId="Excel.Sheet.12">
                  <p:embed/>
                  <p:pic>
                    <p:nvPicPr>
                      <p:cNvPr id="0" name=""/>
                      <p:cNvPicPr/>
                      <p:nvPr/>
                    </p:nvPicPr>
                    <p:blipFill>
                      <a:blip r:embed="rId6"/>
                      <a:stretch>
                        <a:fillRect/>
                      </a:stretch>
                    </p:blipFill>
                    <p:spPr>
                      <a:xfrm>
                        <a:off x="894948" y="4273145"/>
                        <a:ext cx="6118225" cy="1973925"/>
                      </a:xfrm>
                      <a:prstGeom prst="rect">
                        <a:avLst/>
                      </a:prstGeom>
                    </p:spPr>
                  </p:pic>
                </p:oleObj>
              </mc:Fallback>
            </mc:AlternateContent>
          </a:graphicData>
        </a:graphic>
      </p:graphicFrame>
      <p:sp>
        <p:nvSpPr>
          <p:cNvPr id="6" name="Google Shape;1355;p54">
            <a:extLst>
              <a:ext uri="{FF2B5EF4-FFF2-40B4-BE49-F238E27FC236}">
                <a16:creationId xmlns:a16="http://schemas.microsoft.com/office/drawing/2014/main" id="{FD697AE6-ABEA-E4DE-278E-E3F4149E1EA1}"/>
              </a:ext>
            </a:extLst>
          </p:cNvPr>
          <p:cNvSpPr/>
          <p:nvPr/>
        </p:nvSpPr>
        <p:spPr>
          <a:xfrm rot="-4254030">
            <a:off x="8230238" y="2042354"/>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grpSp>
        <p:nvGrpSpPr>
          <p:cNvPr id="9" name="Google Shape;1366;p54">
            <a:extLst>
              <a:ext uri="{FF2B5EF4-FFF2-40B4-BE49-F238E27FC236}">
                <a16:creationId xmlns:a16="http://schemas.microsoft.com/office/drawing/2014/main" id="{EA1B9BE3-C7D6-8371-FB80-88E663CC19FA}"/>
              </a:ext>
            </a:extLst>
          </p:cNvPr>
          <p:cNvGrpSpPr/>
          <p:nvPr/>
        </p:nvGrpSpPr>
        <p:grpSpPr>
          <a:xfrm>
            <a:off x="8361554" y="1414456"/>
            <a:ext cx="4721191" cy="5240976"/>
            <a:chOff x="6271165" y="1060842"/>
            <a:chExt cx="3540893" cy="3930732"/>
          </a:xfrm>
        </p:grpSpPr>
        <p:grpSp>
          <p:nvGrpSpPr>
            <p:cNvPr id="10" name="Google Shape;1367;p54">
              <a:extLst>
                <a:ext uri="{FF2B5EF4-FFF2-40B4-BE49-F238E27FC236}">
                  <a16:creationId xmlns:a16="http://schemas.microsoft.com/office/drawing/2014/main" id="{1DCF6550-051F-D78C-C23E-52EA6ADC3638}"/>
                </a:ext>
              </a:extLst>
            </p:cNvPr>
            <p:cNvGrpSpPr/>
            <p:nvPr/>
          </p:nvGrpSpPr>
          <p:grpSpPr>
            <a:xfrm>
              <a:off x="6271165" y="2214577"/>
              <a:ext cx="730084" cy="597906"/>
              <a:chOff x="1968731" y="3237855"/>
              <a:chExt cx="911124" cy="746170"/>
            </a:xfrm>
          </p:grpSpPr>
          <p:sp>
            <p:nvSpPr>
              <p:cNvPr id="21" name="Google Shape;1368;p54">
                <a:extLst>
                  <a:ext uri="{FF2B5EF4-FFF2-40B4-BE49-F238E27FC236}">
                    <a16:creationId xmlns:a16="http://schemas.microsoft.com/office/drawing/2014/main" id="{6E1DBB47-026B-3120-75BF-AEB912E6D2CE}"/>
                  </a:ext>
                </a:extLst>
              </p:cNvPr>
              <p:cNvSpPr/>
              <p:nvPr/>
            </p:nvSpPr>
            <p:spPr>
              <a:xfrm>
                <a:off x="2054462" y="3804260"/>
                <a:ext cx="739602" cy="179765"/>
              </a:xfrm>
              <a:custGeom>
                <a:avLst/>
                <a:gdLst/>
                <a:ahLst/>
                <a:cxnLst/>
                <a:rect l="l" t="t" r="r" b="b"/>
                <a:pathLst>
                  <a:path w="23690" h="5758" extrusionOk="0">
                    <a:moveTo>
                      <a:pt x="1" y="1"/>
                    </a:moveTo>
                    <a:lnTo>
                      <a:pt x="1" y="5758"/>
                    </a:lnTo>
                    <a:lnTo>
                      <a:pt x="23689" y="5758"/>
                    </a:lnTo>
                    <a:lnTo>
                      <a:pt x="23689" y="1"/>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2" name="Google Shape;1369;p54">
                <a:extLst>
                  <a:ext uri="{FF2B5EF4-FFF2-40B4-BE49-F238E27FC236}">
                    <a16:creationId xmlns:a16="http://schemas.microsoft.com/office/drawing/2014/main" id="{4C214692-2778-86A3-DCF8-AEE92CBE5C15}"/>
                  </a:ext>
                </a:extLst>
              </p:cNvPr>
              <p:cNvSpPr/>
              <p:nvPr/>
            </p:nvSpPr>
            <p:spPr>
              <a:xfrm>
                <a:off x="2424268" y="3804260"/>
                <a:ext cx="369801" cy="179765"/>
              </a:xfrm>
              <a:custGeom>
                <a:avLst/>
                <a:gdLst/>
                <a:ahLst/>
                <a:cxnLst/>
                <a:rect l="l" t="t" r="r" b="b"/>
                <a:pathLst>
                  <a:path w="11845" h="5758" extrusionOk="0">
                    <a:moveTo>
                      <a:pt x="0" y="1"/>
                    </a:moveTo>
                    <a:lnTo>
                      <a:pt x="0" y="5758"/>
                    </a:lnTo>
                    <a:lnTo>
                      <a:pt x="11844" y="5758"/>
                    </a:lnTo>
                    <a:lnTo>
                      <a:pt x="11844" y="1"/>
                    </a:ln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3" name="Google Shape;1370;p54">
                <a:extLst>
                  <a:ext uri="{FF2B5EF4-FFF2-40B4-BE49-F238E27FC236}">
                    <a16:creationId xmlns:a16="http://schemas.microsoft.com/office/drawing/2014/main" id="{459BBC81-2FB1-CAB9-9C1C-EA5B1707E1F8}"/>
                  </a:ext>
                </a:extLst>
              </p:cNvPr>
              <p:cNvSpPr/>
              <p:nvPr/>
            </p:nvSpPr>
            <p:spPr>
              <a:xfrm>
                <a:off x="2055930" y="3237855"/>
                <a:ext cx="736730" cy="508948"/>
              </a:xfrm>
              <a:custGeom>
                <a:avLst/>
                <a:gdLst/>
                <a:ahLst/>
                <a:cxnLst/>
                <a:rect l="l" t="t" r="r" b="b"/>
                <a:pathLst>
                  <a:path w="23598" h="16302" extrusionOk="0">
                    <a:moveTo>
                      <a:pt x="11798" y="0"/>
                    </a:moveTo>
                    <a:cubicBezTo>
                      <a:pt x="5293" y="0"/>
                      <a:pt x="0" y="5293"/>
                      <a:pt x="0" y="11798"/>
                    </a:cubicBezTo>
                    <a:lnTo>
                      <a:pt x="0" y="16301"/>
                    </a:lnTo>
                    <a:lnTo>
                      <a:pt x="23597" y="16301"/>
                    </a:lnTo>
                    <a:lnTo>
                      <a:pt x="23597" y="11798"/>
                    </a:lnTo>
                    <a:cubicBezTo>
                      <a:pt x="23597" y="5293"/>
                      <a:pt x="18304" y="0"/>
                      <a:pt x="11798"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4" name="Google Shape;1371;p54">
                <a:extLst>
                  <a:ext uri="{FF2B5EF4-FFF2-40B4-BE49-F238E27FC236}">
                    <a16:creationId xmlns:a16="http://schemas.microsoft.com/office/drawing/2014/main" id="{A92593D0-5531-B187-F02A-2C59F2F1B033}"/>
                  </a:ext>
                </a:extLst>
              </p:cNvPr>
              <p:cNvSpPr/>
              <p:nvPr/>
            </p:nvSpPr>
            <p:spPr>
              <a:xfrm>
                <a:off x="2424268" y="3237855"/>
                <a:ext cx="368396" cy="508948"/>
              </a:xfrm>
              <a:custGeom>
                <a:avLst/>
                <a:gdLst/>
                <a:ahLst/>
                <a:cxnLst/>
                <a:rect l="l" t="t" r="r" b="b"/>
                <a:pathLst>
                  <a:path w="11800" h="16302" extrusionOk="0">
                    <a:moveTo>
                      <a:pt x="0" y="0"/>
                    </a:moveTo>
                    <a:lnTo>
                      <a:pt x="0" y="16301"/>
                    </a:lnTo>
                    <a:lnTo>
                      <a:pt x="11799" y="16301"/>
                    </a:lnTo>
                    <a:lnTo>
                      <a:pt x="11799" y="11798"/>
                    </a:lnTo>
                    <a:cubicBezTo>
                      <a:pt x="11799" y="5293"/>
                      <a:pt x="6506" y="0"/>
                      <a:pt x="0" y="0"/>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25" name="Google Shape;1372;p54">
                <a:extLst>
                  <a:ext uri="{FF2B5EF4-FFF2-40B4-BE49-F238E27FC236}">
                    <a16:creationId xmlns:a16="http://schemas.microsoft.com/office/drawing/2014/main" id="{A48ED5A8-AED6-E5E3-AAFF-3B6E8CC34884}"/>
                  </a:ext>
                </a:extLst>
              </p:cNvPr>
              <p:cNvSpPr/>
              <p:nvPr/>
            </p:nvSpPr>
            <p:spPr>
              <a:xfrm>
                <a:off x="1968731" y="3594768"/>
                <a:ext cx="911124" cy="246419"/>
              </a:xfrm>
              <a:custGeom>
                <a:avLst/>
                <a:gdLst/>
                <a:ahLst/>
                <a:cxnLst/>
                <a:rect l="l" t="t" r="r" b="b"/>
                <a:pathLst>
                  <a:path w="29184" h="7893" extrusionOk="0">
                    <a:moveTo>
                      <a:pt x="3945" y="0"/>
                    </a:moveTo>
                    <a:cubicBezTo>
                      <a:pt x="1770" y="0"/>
                      <a:pt x="0" y="1770"/>
                      <a:pt x="0" y="3947"/>
                    </a:cubicBezTo>
                    <a:cubicBezTo>
                      <a:pt x="0" y="6123"/>
                      <a:pt x="1770" y="7892"/>
                      <a:pt x="3945" y="7892"/>
                    </a:cubicBezTo>
                    <a:lnTo>
                      <a:pt x="25237" y="7892"/>
                    </a:lnTo>
                    <a:cubicBezTo>
                      <a:pt x="27414" y="7892"/>
                      <a:pt x="29183" y="6123"/>
                      <a:pt x="29183" y="3947"/>
                    </a:cubicBezTo>
                    <a:cubicBezTo>
                      <a:pt x="29183" y="1770"/>
                      <a:pt x="27414" y="0"/>
                      <a:pt x="25237" y="0"/>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26" name="Google Shape;1373;p54">
                <a:extLst>
                  <a:ext uri="{FF2B5EF4-FFF2-40B4-BE49-F238E27FC236}">
                    <a16:creationId xmlns:a16="http://schemas.microsoft.com/office/drawing/2014/main" id="{803E7BA9-A0A5-0BE9-8046-48CCC502E9B0}"/>
                  </a:ext>
                </a:extLst>
              </p:cNvPr>
              <p:cNvSpPr/>
              <p:nvPr/>
            </p:nvSpPr>
            <p:spPr>
              <a:xfrm>
                <a:off x="2253430"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7" name="Google Shape;1374;p54">
                <a:extLst>
                  <a:ext uri="{FF2B5EF4-FFF2-40B4-BE49-F238E27FC236}">
                    <a16:creationId xmlns:a16="http://schemas.microsoft.com/office/drawing/2014/main" id="{C3E278D2-FCDD-747E-35D3-8B088B594E5A}"/>
                  </a:ext>
                </a:extLst>
              </p:cNvPr>
              <p:cNvSpPr/>
              <p:nvPr/>
            </p:nvSpPr>
            <p:spPr>
              <a:xfrm>
                <a:off x="2541719"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8" name="Google Shape;1375;p54">
                <a:extLst>
                  <a:ext uri="{FF2B5EF4-FFF2-40B4-BE49-F238E27FC236}">
                    <a16:creationId xmlns:a16="http://schemas.microsoft.com/office/drawing/2014/main" id="{B5B23D62-78C2-29D8-2366-F0F67B77ED55}"/>
                  </a:ext>
                </a:extLst>
              </p:cNvPr>
              <p:cNvSpPr/>
              <p:nvPr/>
            </p:nvSpPr>
            <p:spPr>
              <a:xfrm>
                <a:off x="2397543" y="3334480"/>
                <a:ext cx="53449" cy="53417"/>
              </a:xfrm>
              <a:custGeom>
                <a:avLst/>
                <a:gdLst/>
                <a:ahLst/>
                <a:cxnLst/>
                <a:rect l="l" t="t" r="r" b="b"/>
                <a:pathLst>
                  <a:path w="1712" h="1711" extrusionOk="0">
                    <a:moveTo>
                      <a:pt x="1" y="1"/>
                    </a:moveTo>
                    <a:lnTo>
                      <a:pt x="1" y="1711"/>
                    </a:lnTo>
                    <a:lnTo>
                      <a:pt x="1711" y="1711"/>
                    </a:lnTo>
                    <a:lnTo>
                      <a:pt x="1711"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29" name="Google Shape;1376;p54">
                <a:extLst>
                  <a:ext uri="{FF2B5EF4-FFF2-40B4-BE49-F238E27FC236}">
                    <a16:creationId xmlns:a16="http://schemas.microsoft.com/office/drawing/2014/main" id="{604E9EC9-1E8C-C70C-96EE-A75543133BC7}"/>
                  </a:ext>
                </a:extLst>
              </p:cNvPr>
              <p:cNvSpPr/>
              <p:nvPr/>
            </p:nvSpPr>
            <p:spPr>
              <a:xfrm>
                <a:off x="2424268" y="3334480"/>
                <a:ext cx="26724" cy="53417"/>
              </a:xfrm>
              <a:custGeom>
                <a:avLst/>
                <a:gdLst/>
                <a:ahLst/>
                <a:cxnLst/>
                <a:rect l="l" t="t" r="r" b="b"/>
                <a:pathLst>
                  <a:path w="856" h="1711" extrusionOk="0">
                    <a:moveTo>
                      <a:pt x="0" y="1"/>
                    </a:moveTo>
                    <a:lnTo>
                      <a:pt x="0" y="1711"/>
                    </a:lnTo>
                    <a:lnTo>
                      <a:pt x="855" y="1711"/>
                    </a:lnTo>
                    <a:lnTo>
                      <a:pt x="855"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0" name="Google Shape;1377;p54">
                <a:extLst>
                  <a:ext uri="{FF2B5EF4-FFF2-40B4-BE49-F238E27FC236}">
                    <a16:creationId xmlns:a16="http://schemas.microsoft.com/office/drawing/2014/main" id="{74D2B213-0F24-1611-1E45-2137DCB5DDD8}"/>
                  </a:ext>
                </a:extLst>
              </p:cNvPr>
              <p:cNvSpPr/>
              <p:nvPr/>
            </p:nvSpPr>
            <p:spPr>
              <a:xfrm>
                <a:off x="2576124" y="3594581"/>
                <a:ext cx="113922" cy="189849"/>
              </a:xfrm>
              <a:custGeom>
                <a:avLst/>
                <a:gdLst/>
                <a:ahLst/>
                <a:cxnLst/>
                <a:rect l="l" t="t" r="r" b="b"/>
                <a:pathLst>
                  <a:path w="3649" h="6081" extrusionOk="0">
                    <a:moveTo>
                      <a:pt x="0" y="1"/>
                    </a:moveTo>
                    <a:lnTo>
                      <a:pt x="0" y="4256"/>
                    </a:lnTo>
                    <a:cubicBezTo>
                      <a:pt x="0" y="5263"/>
                      <a:pt x="816" y="6081"/>
                      <a:pt x="1825" y="6081"/>
                    </a:cubicBezTo>
                    <a:lnTo>
                      <a:pt x="1825" y="6079"/>
                    </a:lnTo>
                    <a:cubicBezTo>
                      <a:pt x="2832" y="6079"/>
                      <a:pt x="3648" y="5263"/>
                      <a:pt x="3648" y="4256"/>
                    </a:cubicBezTo>
                    <a:lnTo>
                      <a:pt x="3648"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31" name="Google Shape;1378;p54">
                <a:extLst>
                  <a:ext uri="{FF2B5EF4-FFF2-40B4-BE49-F238E27FC236}">
                    <a16:creationId xmlns:a16="http://schemas.microsoft.com/office/drawing/2014/main" id="{CD1D0564-B182-4746-D5CE-27BF5C5957E7}"/>
                  </a:ext>
                </a:extLst>
              </p:cNvPr>
              <p:cNvSpPr/>
              <p:nvPr/>
            </p:nvSpPr>
            <p:spPr>
              <a:xfrm>
                <a:off x="2126925" y="3651497"/>
                <a:ext cx="158161" cy="132935"/>
              </a:xfrm>
              <a:custGeom>
                <a:avLst/>
                <a:gdLst/>
                <a:ahLst/>
                <a:cxnLst/>
                <a:rect l="l" t="t" r="r" b="b"/>
                <a:pathLst>
                  <a:path w="5066" h="4258" extrusionOk="0">
                    <a:moveTo>
                      <a:pt x="2979" y="1"/>
                    </a:moveTo>
                    <a:lnTo>
                      <a:pt x="0" y="4258"/>
                    </a:lnTo>
                    <a:lnTo>
                      <a:pt x="2087" y="4258"/>
                    </a:lnTo>
                    <a:lnTo>
                      <a:pt x="5066"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52" name="Google Shape;1379;p54">
                <a:extLst>
                  <a:ext uri="{FF2B5EF4-FFF2-40B4-BE49-F238E27FC236}">
                    <a16:creationId xmlns:a16="http://schemas.microsoft.com/office/drawing/2014/main" id="{04691154-131D-CB29-097D-497E4DEC321C}"/>
                  </a:ext>
                </a:extLst>
              </p:cNvPr>
              <p:cNvSpPr/>
              <p:nvPr/>
            </p:nvSpPr>
            <p:spPr>
              <a:xfrm>
                <a:off x="2345187" y="3651497"/>
                <a:ext cx="158192" cy="132935"/>
              </a:xfrm>
              <a:custGeom>
                <a:avLst/>
                <a:gdLst/>
                <a:ahLst/>
                <a:cxnLst/>
                <a:rect l="l" t="t" r="r" b="b"/>
                <a:pathLst>
                  <a:path w="5067" h="4258" extrusionOk="0">
                    <a:moveTo>
                      <a:pt x="2979" y="1"/>
                    </a:moveTo>
                    <a:lnTo>
                      <a:pt x="1" y="4258"/>
                    </a:lnTo>
                    <a:lnTo>
                      <a:pt x="2088" y="4258"/>
                    </a:lnTo>
                    <a:lnTo>
                      <a:pt x="5067"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53" name="Google Shape;1380;p54">
                <a:extLst>
                  <a:ext uri="{FF2B5EF4-FFF2-40B4-BE49-F238E27FC236}">
                    <a16:creationId xmlns:a16="http://schemas.microsoft.com/office/drawing/2014/main" id="{2BD954DD-CDAC-3679-AD37-EE71361B9E51}"/>
                  </a:ext>
                </a:extLst>
              </p:cNvPr>
              <p:cNvSpPr/>
              <p:nvPr/>
            </p:nvSpPr>
            <p:spPr>
              <a:xfrm>
                <a:off x="2424268" y="3651497"/>
                <a:ext cx="79111" cy="113016"/>
              </a:xfrm>
              <a:custGeom>
                <a:avLst/>
                <a:gdLst/>
                <a:ahLst/>
                <a:cxnLst/>
                <a:rect l="l" t="t" r="r" b="b"/>
                <a:pathLst>
                  <a:path w="2534" h="3620" extrusionOk="0">
                    <a:moveTo>
                      <a:pt x="446" y="1"/>
                    </a:moveTo>
                    <a:lnTo>
                      <a:pt x="0" y="639"/>
                    </a:lnTo>
                    <a:lnTo>
                      <a:pt x="0" y="3620"/>
                    </a:lnTo>
                    <a:lnTo>
                      <a:pt x="2534" y="1"/>
                    </a:ln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354" name="Google Shape;1381;p54">
                <a:extLst>
                  <a:ext uri="{FF2B5EF4-FFF2-40B4-BE49-F238E27FC236}">
                    <a16:creationId xmlns:a16="http://schemas.microsoft.com/office/drawing/2014/main" id="{60DC217C-36CB-C65F-D9EC-B777C639D284}"/>
                  </a:ext>
                </a:extLst>
              </p:cNvPr>
              <p:cNvSpPr/>
              <p:nvPr/>
            </p:nvSpPr>
            <p:spPr>
              <a:xfrm>
                <a:off x="2633070" y="3594581"/>
                <a:ext cx="56976" cy="189818"/>
              </a:xfrm>
              <a:custGeom>
                <a:avLst/>
                <a:gdLst/>
                <a:ahLst/>
                <a:cxnLst/>
                <a:rect l="l" t="t" r="r" b="b"/>
                <a:pathLst>
                  <a:path w="1825" h="6080" extrusionOk="0">
                    <a:moveTo>
                      <a:pt x="1" y="1"/>
                    </a:moveTo>
                    <a:lnTo>
                      <a:pt x="1" y="6079"/>
                    </a:lnTo>
                    <a:cubicBezTo>
                      <a:pt x="1008" y="6079"/>
                      <a:pt x="1824" y="5263"/>
                      <a:pt x="1824" y="4256"/>
                    </a:cubicBezTo>
                    <a:lnTo>
                      <a:pt x="1824" y="1"/>
                    </a:lnTo>
                    <a:close/>
                  </a:path>
                </a:pathLst>
              </a:custGeom>
              <a:solidFill>
                <a:schemeClr val="accent4"/>
              </a:solidFill>
              <a:ln>
                <a:noFill/>
              </a:ln>
            </p:spPr>
            <p:txBody>
              <a:bodyPr spcFirstLastPara="1" wrap="square" lIns="121900" tIns="121900" rIns="121900" bIns="121900" anchor="ctr" anchorCtr="0">
                <a:noAutofit/>
              </a:bodyPr>
              <a:lstStyle/>
              <a:p>
                <a:endParaRPr sz="1867"/>
              </a:p>
            </p:txBody>
          </p:sp>
        </p:grpSp>
        <p:grpSp>
          <p:nvGrpSpPr>
            <p:cNvPr id="11" name="Google Shape;1382;p54">
              <a:extLst>
                <a:ext uri="{FF2B5EF4-FFF2-40B4-BE49-F238E27FC236}">
                  <a16:creationId xmlns:a16="http://schemas.microsoft.com/office/drawing/2014/main" id="{7575A8A8-31F1-B46F-F94D-37A8F8B62DB0}"/>
                </a:ext>
              </a:extLst>
            </p:cNvPr>
            <p:cNvGrpSpPr/>
            <p:nvPr/>
          </p:nvGrpSpPr>
          <p:grpSpPr>
            <a:xfrm rot="-358812">
              <a:off x="6451047" y="1216708"/>
              <a:ext cx="3181144" cy="3619000"/>
              <a:chOff x="8890095" y="3665125"/>
              <a:chExt cx="2909806" cy="3310314"/>
            </a:xfrm>
          </p:grpSpPr>
          <p:sp>
            <p:nvSpPr>
              <p:cNvPr id="12" name="Google Shape;1383;p54">
                <a:extLst>
                  <a:ext uri="{FF2B5EF4-FFF2-40B4-BE49-F238E27FC236}">
                    <a16:creationId xmlns:a16="http://schemas.microsoft.com/office/drawing/2014/main" id="{82D36CFF-2FE2-D483-7F8A-7B62F657E51F}"/>
                  </a:ext>
                </a:extLst>
              </p:cNvPr>
              <p:cNvSpPr/>
              <p:nvPr/>
            </p:nvSpPr>
            <p:spPr>
              <a:xfrm>
                <a:off x="9441440" y="4001047"/>
                <a:ext cx="2358461" cy="2974393"/>
              </a:xfrm>
              <a:custGeom>
                <a:avLst/>
                <a:gdLst/>
                <a:ahLst/>
                <a:cxnLst/>
                <a:rect l="l" t="t" r="r" b="b"/>
                <a:pathLst>
                  <a:path w="110389" h="139218" extrusionOk="0">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3" name="Google Shape;1384;p54">
                <a:extLst>
                  <a:ext uri="{FF2B5EF4-FFF2-40B4-BE49-F238E27FC236}">
                    <a16:creationId xmlns:a16="http://schemas.microsoft.com/office/drawing/2014/main" id="{C7BA432D-4A82-DD08-697A-19D6ABDE798F}"/>
                  </a:ext>
                </a:extLst>
              </p:cNvPr>
              <p:cNvSpPr/>
              <p:nvPr/>
            </p:nvSpPr>
            <p:spPr>
              <a:xfrm>
                <a:off x="9434902" y="3993869"/>
                <a:ext cx="2273706" cy="2875344"/>
              </a:xfrm>
              <a:custGeom>
                <a:avLst/>
                <a:gdLst/>
                <a:ahLst/>
                <a:cxnLst/>
                <a:rect l="l" t="t" r="r" b="b"/>
                <a:pathLst>
                  <a:path w="106422" h="134582" extrusionOk="0">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5"/>
              </a:solidFill>
              <a:ln>
                <a:noFill/>
              </a:ln>
            </p:spPr>
            <p:txBody>
              <a:bodyPr spcFirstLastPara="1" wrap="square" lIns="121900" tIns="121900" rIns="121900" bIns="121900" anchor="ctr" anchorCtr="0">
                <a:noAutofit/>
              </a:bodyPr>
              <a:lstStyle/>
              <a:p>
                <a:endParaRPr sz="1867"/>
              </a:p>
            </p:txBody>
          </p:sp>
          <p:sp>
            <p:nvSpPr>
              <p:cNvPr id="14" name="Google Shape;1385;p54">
                <a:extLst>
                  <a:ext uri="{FF2B5EF4-FFF2-40B4-BE49-F238E27FC236}">
                    <a16:creationId xmlns:a16="http://schemas.microsoft.com/office/drawing/2014/main" id="{D8EB0BAC-60E6-D038-DFA6-E40627C05B51}"/>
                  </a:ext>
                </a:extLst>
              </p:cNvPr>
              <p:cNvSpPr/>
              <p:nvPr/>
            </p:nvSpPr>
            <p:spPr>
              <a:xfrm>
                <a:off x="9626995" y="4143231"/>
                <a:ext cx="1946480" cy="2382497"/>
              </a:xfrm>
              <a:custGeom>
                <a:avLst/>
                <a:gdLst/>
                <a:ahLst/>
                <a:cxnLst/>
                <a:rect l="l" t="t" r="r" b="b"/>
                <a:pathLst>
                  <a:path w="91106" h="111514" extrusionOk="0">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spcFirstLastPara="1" wrap="square" lIns="121900" tIns="121900" rIns="121900" bIns="121900" anchor="ctr" anchorCtr="0">
                <a:noAutofit/>
              </a:bodyPr>
              <a:lstStyle/>
              <a:p>
                <a:endParaRPr sz="1867"/>
              </a:p>
            </p:txBody>
          </p:sp>
          <p:sp>
            <p:nvSpPr>
              <p:cNvPr id="15" name="Google Shape;1386;p54">
                <a:extLst>
                  <a:ext uri="{FF2B5EF4-FFF2-40B4-BE49-F238E27FC236}">
                    <a16:creationId xmlns:a16="http://schemas.microsoft.com/office/drawing/2014/main" id="{0AF91C36-3EB4-F238-A074-8E30F5C5EAD4}"/>
                  </a:ext>
                </a:extLst>
              </p:cNvPr>
              <p:cNvSpPr/>
              <p:nvPr/>
            </p:nvSpPr>
            <p:spPr>
              <a:xfrm>
                <a:off x="10033400" y="6444477"/>
                <a:ext cx="224140" cy="218222"/>
              </a:xfrm>
              <a:custGeom>
                <a:avLst/>
                <a:gdLst/>
                <a:ahLst/>
                <a:cxnLst/>
                <a:rect l="l" t="t" r="r" b="b"/>
                <a:pathLst>
                  <a:path w="10491" h="10214" extrusionOk="0">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2"/>
              </a:solidFill>
              <a:ln>
                <a:noFill/>
              </a:ln>
            </p:spPr>
            <p:txBody>
              <a:bodyPr spcFirstLastPara="1" wrap="square" lIns="121900" tIns="121900" rIns="121900" bIns="121900" anchor="ctr" anchorCtr="0">
                <a:noAutofit/>
              </a:bodyPr>
              <a:lstStyle/>
              <a:p>
                <a:endParaRPr sz="1867"/>
              </a:p>
            </p:txBody>
          </p:sp>
          <p:sp>
            <p:nvSpPr>
              <p:cNvPr id="16" name="Google Shape;1387;p54">
                <a:extLst>
                  <a:ext uri="{FF2B5EF4-FFF2-40B4-BE49-F238E27FC236}">
                    <a16:creationId xmlns:a16="http://schemas.microsoft.com/office/drawing/2014/main" id="{D8A2D7CF-8078-B4E7-5E27-718A7BC9A114}"/>
                  </a:ext>
                </a:extLst>
              </p:cNvPr>
              <p:cNvSpPr/>
              <p:nvPr/>
            </p:nvSpPr>
            <p:spPr>
              <a:xfrm>
                <a:off x="9437616" y="3665125"/>
                <a:ext cx="966873" cy="965591"/>
              </a:xfrm>
              <a:custGeom>
                <a:avLst/>
                <a:gdLst/>
                <a:ahLst/>
                <a:cxnLst/>
                <a:rect l="l" t="t" r="r" b="b"/>
                <a:pathLst>
                  <a:path w="45255" h="45195" extrusionOk="0">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6"/>
              </a:solidFill>
              <a:ln>
                <a:noFill/>
              </a:ln>
            </p:spPr>
            <p:txBody>
              <a:bodyPr spcFirstLastPara="1" wrap="square" lIns="121900" tIns="121900" rIns="121900" bIns="121900" anchor="ctr" anchorCtr="0">
                <a:noAutofit/>
              </a:bodyPr>
              <a:lstStyle/>
              <a:p>
                <a:endParaRPr sz="1867"/>
              </a:p>
            </p:txBody>
          </p:sp>
          <p:sp>
            <p:nvSpPr>
              <p:cNvPr id="17" name="Google Shape;1388;p54">
                <a:extLst>
                  <a:ext uri="{FF2B5EF4-FFF2-40B4-BE49-F238E27FC236}">
                    <a16:creationId xmlns:a16="http://schemas.microsoft.com/office/drawing/2014/main" id="{426D43B9-5E3C-AD18-4F2A-1DC1A3B83FA4}"/>
                  </a:ext>
                </a:extLst>
              </p:cNvPr>
              <p:cNvSpPr/>
              <p:nvPr/>
            </p:nvSpPr>
            <p:spPr>
              <a:xfrm>
                <a:off x="9606442" y="3997864"/>
                <a:ext cx="1541164" cy="1825532"/>
              </a:xfrm>
              <a:custGeom>
                <a:avLst/>
                <a:gdLst/>
                <a:ahLst/>
                <a:cxnLst/>
                <a:rect l="l" t="t" r="r" b="b"/>
                <a:pathLst>
                  <a:path w="72135" h="85445" extrusionOk="0">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sp>
            <p:nvSpPr>
              <p:cNvPr id="18" name="Google Shape;1389;p54">
                <a:extLst>
                  <a:ext uri="{FF2B5EF4-FFF2-40B4-BE49-F238E27FC236}">
                    <a16:creationId xmlns:a16="http://schemas.microsoft.com/office/drawing/2014/main" id="{CA3E0AE7-B91D-433E-0C4F-0B76B84ACB7E}"/>
                  </a:ext>
                </a:extLst>
              </p:cNvPr>
              <p:cNvSpPr/>
              <p:nvPr/>
            </p:nvSpPr>
            <p:spPr>
              <a:xfrm>
                <a:off x="9897476" y="4552328"/>
                <a:ext cx="1509736" cy="1443056"/>
              </a:xfrm>
              <a:custGeom>
                <a:avLst/>
                <a:gdLst/>
                <a:ahLst/>
                <a:cxnLst/>
                <a:rect l="l" t="t" r="r" b="b"/>
                <a:pathLst>
                  <a:path w="70664" h="67543" extrusionOk="0">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4"/>
              </a:solidFill>
              <a:ln>
                <a:noFill/>
              </a:ln>
            </p:spPr>
            <p:txBody>
              <a:bodyPr spcFirstLastPara="1" wrap="square" lIns="121900" tIns="121900" rIns="121900" bIns="121900" anchor="ctr" anchorCtr="0">
                <a:noAutofit/>
              </a:bodyPr>
              <a:lstStyle/>
              <a:p>
                <a:endParaRPr sz="1867"/>
              </a:p>
            </p:txBody>
          </p:sp>
          <p:sp>
            <p:nvSpPr>
              <p:cNvPr id="19" name="Google Shape;1390;p54">
                <a:extLst>
                  <a:ext uri="{FF2B5EF4-FFF2-40B4-BE49-F238E27FC236}">
                    <a16:creationId xmlns:a16="http://schemas.microsoft.com/office/drawing/2014/main" id="{B201F7D0-84DF-CFCF-075E-5512AB4DFB6D}"/>
                  </a:ext>
                </a:extLst>
              </p:cNvPr>
              <p:cNvSpPr/>
              <p:nvPr/>
            </p:nvSpPr>
            <p:spPr>
              <a:xfrm>
                <a:off x="9116628" y="4688252"/>
                <a:ext cx="1530738" cy="990674"/>
              </a:xfrm>
              <a:custGeom>
                <a:avLst/>
                <a:gdLst/>
                <a:ahLst/>
                <a:cxnLst/>
                <a:rect l="l" t="t" r="r" b="b"/>
                <a:pathLst>
                  <a:path w="71647" h="46369" extrusionOk="0">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3"/>
              </a:solidFill>
              <a:ln>
                <a:noFill/>
              </a:ln>
            </p:spPr>
            <p:txBody>
              <a:bodyPr spcFirstLastPara="1" wrap="square" lIns="121900" tIns="121900" rIns="121900" bIns="121900" anchor="ctr" anchorCtr="0">
                <a:noAutofit/>
              </a:bodyPr>
              <a:lstStyle/>
              <a:p>
                <a:endParaRPr sz="1867" dirty="0"/>
              </a:p>
            </p:txBody>
          </p:sp>
          <p:sp>
            <p:nvSpPr>
              <p:cNvPr id="20" name="Google Shape;1391;p54">
                <a:extLst>
                  <a:ext uri="{FF2B5EF4-FFF2-40B4-BE49-F238E27FC236}">
                    <a16:creationId xmlns:a16="http://schemas.microsoft.com/office/drawing/2014/main" id="{BFACACF8-5A0D-BB21-1406-EA205D100CB2}"/>
                  </a:ext>
                </a:extLst>
              </p:cNvPr>
              <p:cNvSpPr/>
              <p:nvPr/>
            </p:nvSpPr>
            <p:spPr>
              <a:xfrm>
                <a:off x="8890095" y="4836098"/>
                <a:ext cx="425997" cy="270032"/>
              </a:xfrm>
              <a:custGeom>
                <a:avLst/>
                <a:gdLst/>
                <a:ahLst/>
                <a:cxnLst/>
                <a:rect l="l" t="t" r="r" b="b"/>
                <a:pathLst>
                  <a:path w="19939" h="12639" extrusionOk="0">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3"/>
              </a:solidFill>
              <a:ln>
                <a:noFill/>
              </a:ln>
            </p:spPr>
            <p:txBody>
              <a:bodyPr spcFirstLastPara="1" wrap="square" lIns="121900" tIns="121900" rIns="121900" bIns="121900" anchor="ctr" anchorCtr="0">
                <a:noAutofit/>
              </a:bodyPr>
              <a:lstStyle/>
              <a:p>
                <a:endParaRPr sz="1867"/>
              </a:p>
            </p:txBody>
          </p:sp>
        </p:grpSp>
      </p:grpSp>
    </p:spTree>
    <p:extLst>
      <p:ext uri="{BB962C8B-B14F-4D97-AF65-F5344CB8AC3E}">
        <p14:creationId xmlns:p14="http://schemas.microsoft.com/office/powerpoint/2010/main" val="3342580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37"/>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r>
              <a:rPr lang="en" dirty="0"/>
              <a:t>Schema Diagram</a:t>
            </a:r>
            <a:endParaRPr dirty="0"/>
          </a:p>
        </p:txBody>
      </p:sp>
      <p:sp>
        <p:nvSpPr>
          <p:cNvPr id="4" name="Google Shape;1355;p54">
            <a:extLst>
              <a:ext uri="{FF2B5EF4-FFF2-40B4-BE49-F238E27FC236}">
                <a16:creationId xmlns:a16="http://schemas.microsoft.com/office/drawing/2014/main" id="{C71E9E1E-7910-9FC4-B7CA-AA25849F10E5}"/>
              </a:ext>
            </a:extLst>
          </p:cNvPr>
          <p:cNvSpPr/>
          <p:nvPr/>
        </p:nvSpPr>
        <p:spPr>
          <a:xfrm rot="12018823">
            <a:off x="8443597" y="-1555674"/>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5" name="Google Shape;1355;p54">
            <a:extLst>
              <a:ext uri="{FF2B5EF4-FFF2-40B4-BE49-F238E27FC236}">
                <a16:creationId xmlns:a16="http://schemas.microsoft.com/office/drawing/2014/main" id="{753BC1AC-5E5C-E795-7AB5-797D005A5627}"/>
              </a:ext>
            </a:extLst>
          </p:cNvPr>
          <p:cNvSpPr/>
          <p:nvPr/>
        </p:nvSpPr>
        <p:spPr>
          <a:xfrm rot="2045827">
            <a:off x="-2513961" y="4084515"/>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pic>
        <p:nvPicPr>
          <p:cNvPr id="7" name="Picture 6">
            <a:extLst>
              <a:ext uri="{FF2B5EF4-FFF2-40B4-BE49-F238E27FC236}">
                <a16:creationId xmlns:a16="http://schemas.microsoft.com/office/drawing/2014/main" id="{1C525F80-5905-FB26-7258-9864EE501D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0263" y="1660958"/>
            <a:ext cx="7211474" cy="4407012"/>
          </a:xfrm>
          <a:prstGeom prst="roundRect">
            <a:avLst>
              <a:gd name="adj" fmla="val 12384"/>
            </a:avLst>
          </a:prstGeom>
          <a:ln>
            <a:solidFill>
              <a:schemeClr val="accent1"/>
            </a:solidFill>
          </a:ln>
        </p:spPr>
      </p:pic>
    </p:spTree>
    <p:extLst>
      <p:ext uri="{BB962C8B-B14F-4D97-AF65-F5344CB8AC3E}">
        <p14:creationId xmlns:p14="http://schemas.microsoft.com/office/powerpoint/2010/main" val="2619457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9" name="Google Shape;359;p34"/>
          <p:cNvSpPr txBox="1">
            <a:spLocks noGrp="1"/>
          </p:cNvSpPr>
          <p:nvPr>
            <p:ph type="title"/>
          </p:nvPr>
        </p:nvSpPr>
        <p:spPr>
          <a:xfrm>
            <a:off x="1061400" y="268133"/>
            <a:ext cx="10069200" cy="1007600"/>
          </a:xfrm>
          <a:prstGeom prst="rect">
            <a:avLst/>
          </a:prstGeom>
        </p:spPr>
        <p:txBody>
          <a:bodyPr spcFirstLastPara="1" wrap="square" lIns="121900" tIns="121900" rIns="121900" bIns="121900" anchor="b" anchorCtr="0">
            <a:noAutofit/>
          </a:bodyPr>
          <a:lstStyle/>
          <a:p>
            <a:pPr algn="l"/>
            <a:r>
              <a:rPr lang="en-US" dirty="0"/>
              <a:t>Data Preparation</a:t>
            </a:r>
            <a:endParaRPr dirty="0"/>
          </a:p>
        </p:txBody>
      </p:sp>
      <p:graphicFrame>
        <p:nvGraphicFramePr>
          <p:cNvPr id="7" name="Diagram 6">
            <a:extLst>
              <a:ext uri="{FF2B5EF4-FFF2-40B4-BE49-F238E27FC236}">
                <a16:creationId xmlns:a16="http://schemas.microsoft.com/office/drawing/2014/main" id="{D3CCAF5E-4C35-5C99-6C05-F7032C839F0C}"/>
              </a:ext>
            </a:extLst>
          </p:cNvPr>
          <p:cNvGraphicFramePr/>
          <p:nvPr>
            <p:extLst>
              <p:ext uri="{D42A27DB-BD31-4B8C-83A1-F6EECF244321}">
                <p14:modId xmlns:p14="http://schemas.microsoft.com/office/powerpoint/2010/main" val="382609809"/>
              </p:ext>
            </p:extLst>
          </p:nvPr>
        </p:nvGraphicFramePr>
        <p:xfrm>
          <a:off x="2630435" y="1396467"/>
          <a:ext cx="6931130" cy="22599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Google Shape;1355;p54">
            <a:extLst>
              <a:ext uri="{FF2B5EF4-FFF2-40B4-BE49-F238E27FC236}">
                <a16:creationId xmlns:a16="http://schemas.microsoft.com/office/drawing/2014/main" id="{C954FE2A-0380-6720-316E-E89DD360CE19}"/>
              </a:ext>
            </a:extLst>
          </p:cNvPr>
          <p:cNvSpPr/>
          <p:nvPr/>
        </p:nvSpPr>
        <p:spPr>
          <a:xfrm rot="17657262">
            <a:off x="8990405" y="4003685"/>
            <a:ext cx="5847604" cy="3647613"/>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121900" tIns="121900" rIns="121900" bIns="121900" anchor="ctr" anchorCtr="0">
            <a:noAutofit/>
          </a:bodyPr>
          <a:lstStyle/>
          <a:p>
            <a:endParaRPr sz="1867"/>
          </a:p>
        </p:txBody>
      </p:sp>
      <p:sp>
        <p:nvSpPr>
          <p:cNvPr id="11" name="Text Placeholder 2">
            <a:extLst>
              <a:ext uri="{FF2B5EF4-FFF2-40B4-BE49-F238E27FC236}">
                <a16:creationId xmlns:a16="http://schemas.microsoft.com/office/drawing/2014/main" id="{9511E006-EE55-75BD-5814-5DDBFBEFFA1A}"/>
              </a:ext>
            </a:extLst>
          </p:cNvPr>
          <p:cNvSpPr txBox="1">
            <a:spLocks/>
          </p:cNvSpPr>
          <p:nvPr/>
        </p:nvSpPr>
        <p:spPr>
          <a:xfrm>
            <a:off x="428264" y="4056927"/>
            <a:ext cx="9752056" cy="28010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dirty="0"/>
              <a:t>As we saw the dataset and it's tables let's discover how we prepared it for our work:</a:t>
            </a:r>
          </a:p>
          <a:p>
            <a:pPr marL="228600" indent="-228600">
              <a:lnSpc>
                <a:spcPct val="107000"/>
              </a:lnSpc>
              <a:spcAft>
                <a:spcPts val="800"/>
              </a:spcAft>
              <a:buFont typeface="+mj-lt"/>
              <a:buAutoNum type="arabicPeriod"/>
              <a:tabLst>
                <a:tab pos="457200" algn="l"/>
              </a:tabLst>
            </a:pPr>
            <a:r>
              <a:rPr lang="en-US" sz="2000" b="1" kern="100" dirty="0">
                <a:latin typeface="Rubik" pitchFamily="2" charset="-79"/>
                <a:ea typeface="Aptos" panose="020B0004020202020204" pitchFamily="34" charset="0"/>
                <a:cs typeface="Arial" panose="020B0604020202020204" pitchFamily="34" charset="0"/>
              </a:rPr>
              <a:t>Loading Data:</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Data was loaded from two Excel files (dim_vendor.xlsx and fct_order.xlsx) using </a:t>
            </a:r>
            <a:r>
              <a:rPr lang="en-US" sz="2000" kern="100" dirty="0" err="1">
                <a:latin typeface="Rubik" pitchFamily="2" charset="-79"/>
                <a:ea typeface="Aptos" panose="020B0004020202020204" pitchFamily="34" charset="0"/>
                <a:cs typeface="Arial" panose="020B0604020202020204" pitchFamily="34" charset="0"/>
              </a:rPr>
              <a:t>pd.read_excel</a:t>
            </a:r>
            <a:r>
              <a:rPr lang="en-US" sz="2000" kern="100" dirty="0">
                <a:latin typeface="Rubik" pitchFamily="2" charset="-79"/>
                <a:ea typeface="Aptos" panose="020B0004020202020204" pitchFamily="34" charset="0"/>
                <a:cs typeface="Arial" panose="020B0604020202020204" pitchFamily="34" charset="0"/>
              </a:rPr>
              <a:t>().</a:t>
            </a:r>
          </a:p>
          <a:p>
            <a:pPr marL="228600" indent="-228600">
              <a:lnSpc>
                <a:spcPct val="107000"/>
              </a:lnSpc>
              <a:spcAft>
                <a:spcPts val="800"/>
              </a:spcAft>
              <a:buFont typeface="+mj-lt"/>
              <a:buAutoNum type="arabicPeriod"/>
              <a:tabLst>
                <a:tab pos="457200" algn="l"/>
              </a:tabLst>
            </a:pPr>
            <a:r>
              <a:rPr lang="en-US" sz="2000" b="1" kern="100" dirty="0">
                <a:latin typeface="Rubik" pitchFamily="2" charset="-79"/>
                <a:ea typeface="Aptos" panose="020B0004020202020204" pitchFamily="34" charset="0"/>
                <a:cs typeface="Arial" panose="020B0604020202020204" pitchFamily="34" charset="0"/>
              </a:rPr>
              <a:t>Merging Data:</a:t>
            </a:r>
          </a:p>
          <a:p>
            <a:pPr marL="628650" lvl="1" indent="-171450">
              <a:lnSpc>
                <a:spcPct val="107000"/>
              </a:lnSpc>
              <a:spcAft>
                <a:spcPts val="800"/>
              </a:spcAft>
              <a:buFont typeface="Courier New" panose="02070309020205020404" pitchFamily="49" charset="0"/>
              <a:buChar char="o"/>
              <a:tabLst>
                <a:tab pos="457200" algn="l"/>
              </a:tabLst>
            </a:pPr>
            <a:r>
              <a:rPr lang="en-US" sz="2000" kern="100" dirty="0">
                <a:latin typeface="Rubik" pitchFamily="2" charset="-79"/>
                <a:ea typeface="Aptos" panose="020B0004020202020204" pitchFamily="34" charset="0"/>
                <a:cs typeface="Arial" panose="020B0604020202020204" pitchFamily="34" charset="0"/>
              </a:rPr>
              <a:t>The two datasets were merged on the </a:t>
            </a:r>
            <a:r>
              <a:rPr lang="en-US" sz="2000" kern="100" dirty="0" err="1">
                <a:latin typeface="Rubik" pitchFamily="2" charset="-79"/>
                <a:ea typeface="Aptos" panose="020B0004020202020204" pitchFamily="34" charset="0"/>
                <a:cs typeface="Arial" panose="020B0604020202020204" pitchFamily="34" charset="0"/>
              </a:rPr>
              <a:t>vendor_id</a:t>
            </a:r>
            <a:r>
              <a:rPr lang="en-US" sz="2000" kern="100" dirty="0">
                <a:latin typeface="Rubik" pitchFamily="2" charset="-79"/>
                <a:ea typeface="Aptos" panose="020B0004020202020204" pitchFamily="34" charset="0"/>
                <a:cs typeface="Arial" panose="020B0604020202020204" pitchFamily="34" charset="0"/>
              </a:rPr>
              <a:t> column using </a:t>
            </a:r>
            <a:r>
              <a:rPr lang="en-US" sz="2000" kern="100" dirty="0" err="1">
                <a:latin typeface="Rubik" pitchFamily="2" charset="-79"/>
                <a:ea typeface="Aptos" panose="020B0004020202020204" pitchFamily="34" charset="0"/>
                <a:cs typeface="Arial" panose="020B0604020202020204" pitchFamily="34" charset="0"/>
              </a:rPr>
              <a:t>pd.merge</a:t>
            </a:r>
            <a:r>
              <a:rPr lang="en-US" sz="2000" kern="100" dirty="0">
                <a:latin typeface="Rubik" pitchFamily="2" charset="-79"/>
                <a:ea typeface="Aptos" panose="020B0004020202020204" pitchFamily="34" charset="0"/>
                <a:cs typeface="Arial" panose="020B0604020202020204" pitchFamily="34" charset="0"/>
              </a:rPr>
              <a:t>() to create a unified dataset</a:t>
            </a:r>
          </a:p>
          <a:p>
            <a:pPr>
              <a:lnSpc>
                <a:spcPct val="107000"/>
              </a:lnSpc>
              <a:spcAft>
                <a:spcPts val="800"/>
              </a:spcAft>
              <a:tabLst>
                <a:tab pos="457200" algn="l"/>
              </a:tabLst>
            </a:pPr>
            <a:endParaRPr lang="en-US" sz="2000" kern="100" dirty="0">
              <a:latin typeface="Rubik" pitchFamily="2" charset="-79"/>
              <a:ea typeface="Aptos" panose="020B0004020202020204" pitchFamily="34" charset="0"/>
              <a:cs typeface="Arial" panose="020B0604020202020204" pitchFamily="34" charset="0"/>
            </a:endParaRPr>
          </a:p>
          <a:p>
            <a:pPr marL="457200" lvl="1">
              <a:lnSpc>
                <a:spcPct val="107000"/>
              </a:lnSpc>
              <a:spcAft>
                <a:spcPts val="800"/>
              </a:spcAft>
              <a:tabLst>
                <a:tab pos="457200" algn="l"/>
              </a:tabLst>
            </a:pPr>
            <a:endParaRPr lang="en-US" sz="2000" kern="100" dirty="0">
              <a:latin typeface="Rubik" pitchFamily="2" charset="-79"/>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012736097"/>
      </p:ext>
    </p:extLst>
  </p:cSld>
  <p:clrMapOvr>
    <a:masterClrMapping/>
  </p:clrMapOvr>
</p:sld>
</file>

<file path=ppt/theme/theme1.xml><?xml version="1.0" encoding="utf-8"?>
<a:theme xmlns:a="http://schemas.openxmlformats.org/drawingml/2006/main" name="Food Delivery">
  <a:themeElements>
    <a:clrScheme name="Simple Light">
      <a:dk1>
        <a:srgbClr val="000000"/>
      </a:dk1>
      <a:lt1>
        <a:srgbClr val="FFFFFF"/>
      </a:lt1>
      <a:dk2>
        <a:srgbClr val="434343"/>
      </a:dk2>
      <a:lt2>
        <a:srgbClr val="EEEEEE"/>
      </a:lt2>
      <a:accent1>
        <a:srgbClr val="F09365"/>
      </a:accent1>
      <a:accent2>
        <a:srgbClr val="F16C2A"/>
      </a:accent2>
      <a:accent3>
        <a:srgbClr val="A37F6D"/>
      </a:accent3>
      <a:accent4>
        <a:srgbClr val="ABE697"/>
      </a:accent4>
      <a:accent5>
        <a:srgbClr val="6869BD"/>
      </a:accent5>
      <a:accent6>
        <a:srgbClr val="0002A6"/>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Food Delivery App Orange variant</Template>
  <TotalTime>1229</TotalTime>
  <Words>1022</Words>
  <Application>Microsoft Office PowerPoint</Application>
  <PresentationFormat>Widescreen</PresentationFormat>
  <Paragraphs>114</Paragraphs>
  <Slides>21</Slides>
  <Notes>18</Notes>
  <HiddenSlides>0</HiddenSlides>
  <MMClips>0</MMClips>
  <ScaleCrop>false</ScaleCrop>
  <HeadingPairs>
    <vt:vector size="8" baseType="variant">
      <vt:variant>
        <vt:lpstr>Fonts Used</vt:lpstr>
      </vt:variant>
      <vt:variant>
        <vt:i4>10</vt:i4>
      </vt:variant>
      <vt:variant>
        <vt:lpstr>Theme</vt:lpstr>
      </vt:variant>
      <vt:variant>
        <vt:i4>3</vt:i4>
      </vt:variant>
      <vt:variant>
        <vt:lpstr>Embedded OLE Servers</vt:lpstr>
      </vt:variant>
      <vt:variant>
        <vt:i4>1</vt:i4>
      </vt:variant>
      <vt:variant>
        <vt:lpstr>Slide Titles</vt:lpstr>
      </vt:variant>
      <vt:variant>
        <vt:i4>21</vt:i4>
      </vt:variant>
    </vt:vector>
  </HeadingPairs>
  <TitlesOfParts>
    <vt:vector size="35" baseType="lpstr">
      <vt:lpstr>Advent Pro</vt:lpstr>
      <vt:lpstr>Aptos</vt:lpstr>
      <vt:lpstr>Arial</vt:lpstr>
      <vt:lpstr>Calibri</vt:lpstr>
      <vt:lpstr>Coiny</vt:lpstr>
      <vt:lpstr>Courier New</vt:lpstr>
      <vt:lpstr>Proxima Nova</vt:lpstr>
      <vt:lpstr>Proxima Nova Semibold</vt:lpstr>
      <vt:lpstr>Roboto</vt:lpstr>
      <vt:lpstr>Rubik</vt:lpstr>
      <vt:lpstr>Food Delivery</vt:lpstr>
      <vt:lpstr>Slidesgo Final Pages</vt:lpstr>
      <vt:lpstr>1_Slidesgo Final Pages</vt:lpstr>
      <vt:lpstr>Worksheet</vt:lpstr>
      <vt:lpstr>DEPI Graduation Project</vt:lpstr>
      <vt:lpstr>Introduction &amp; Analysis </vt:lpstr>
      <vt:lpstr>Introduction &amp; Analysis</vt:lpstr>
      <vt:lpstr>Talabat </vt:lpstr>
      <vt:lpstr>Dataset </vt:lpstr>
      <vt:lpstr>MetaData </vt:lpstr>
      <vt:lpstr>MetaData </vt:lpstr>
      <vt:lpstr>Schema Diagram</vt:lpstr>
      <vt:lpstr>Data Preparation</vt:lpstr>
      <vt:lpstr>Data Preparation</vt:lpstr>
      <vt:lpstr>Data Preparation</vt:lpstr>
      <vt:lpstr>Dashboard Analysis</vt:lpstr>
      <vt:lpstr>Dashboard Analysis </vt:lpstr>
      <vt:lpstr>Dashboard</vt:lpstr>
      <vt:lpstr>Dashboard Analysis </vt:lpstr>
      <vt:lpstr>Dashboard</vt:lpstr>
      <vt:lpstr>Dashboard Analysis </vt:lpstr>
      <vt:lpstr>Dashboard</vt:lpstr>
      <vt:lpstr>Actionable Recommendations</vt:lpstr>
      <vt:lpstr>Actionable Recommendations</vt:lpstr>
      <vt:lpstr>Actionable 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basma zakaria HR</dc:creator>
  <cp:lastModifiedBy>basma zakaria HR</cp:lastModifiedBy>
  <cp:revision>4</cp:revision>
  <dcterms:created xsi:type="dcterms:W3CDTF">2024-10-03T18:01:34Z</dcterms:created>
  <dcterms:modified xsi:type="dcterms:W3CDTF">2024-10-04T15:34:37Z</dcterms:modified>
</cp:coreProperties>
</file>

<file path=docProps/thumbnail.jpeg>
</file>